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1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3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0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1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6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8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3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1055-E14B-4BF9-BEBB-99EAB0799E0C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EA46-292E-410F-B59C-0F026C01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5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Фунциональная грамотность\2025-2026\6. Математическая неделя\Фото\консультац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0"/>
            <a:ext cx="6580225" cy="91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9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Фунциональная грамотность\2025-2026\6. Математическая неделя\Фото\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6693"/>
            <a:ext cx="6453336" cy="89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3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Фунциональная грамотность\2025-2026\6. Математическая неделя\Фото\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-1419"/>
            <a:ext cx="6525344" cy="90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2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Фунциональная грамотность\2025-2026\6. Математическая неделя\Фото\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0"/>
            <a:ext cx="6446845" cy="91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6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унциональная грамотность\2025-2026\6. Математическая неделя\Фото\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1"/>
            <a:ext cx="6408712" cy="91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41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2026-03-10T05:35:26Z</dcterms:created>
  <dcterms:modified xsi:type="dcterms:W3CDTF">2026-03-10T05:38:07Z</dcterms:modified>
</cp:coreProperties>
</file>