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94" r:id="rId2"/>
    <p:sldId id="395" r:id="rId3"/>
    <p:sldId id="396" r:id="rId4"/>
    <p:sldId id="417" r:id="rId5"/>
    <p:sldId id="397" r:id="rId6"/>
    <p:sldId id="399" r:id="rId7"/>
    <p:sldId id="398" r:id="rId8"/>
    <p:sldId id="400" r:id="rId9"/>
    <p:sldId id="416" r:id="rId10"/>
    <p:sldId id="402" r:id="rId11"/>
    <p:sldId id="414" r:id="rId12"/>
    <p:sldId id="413" r:id="rId13"/>
    <p:sldId id="415" r:id="rId14"/>
    <p:sldId id="410" r:id="rId15"/>
    <p:sldId id="408" r:id="rId16"/>
    <p:sldId id="405" r:id="rId17"/>
    <p:sldId id="403" r:id="rId18"/>
    <p:sldId id="409" r:id="rId19"/>
    <p:sldId id="406" r:id="rId20"/>
    <p:sldId id="404" r:id="rId21"/>
    <p:sldId id="412" r:id="rId22"/>
    <p:sldId id="411" r:id="rId23"/>
    <p:sldId id="41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2ADC6-6A62-46B9-AD73-9CAC35791E47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738A1671-A66B-4D5D-BD60-820631D78CAA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Совокупность двигательных актов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3A2C67E0-B0E5-4F08-BA0E-B0239074AF6C}" type="parTrans" cxnId="{DE73C925-D595-41D4-A228-CF25386E06E3}">
      <dgm:prSet/>
      <dgm:spPr/>
      <dgm:t>
        <a:bodyPr/>
        <a:lstStyle/>
        <a:p>
          <a:endParaRPr lang="ru-RU"/>
        </a:p>
      </dgm:t>
    </dgm:pt>
    <dgm:pt modelId="{263617E4-79B7-4F2F-A16E-876C8E7E55A5}" type="sibTrans" cxnId="{DE73C925-D595-41D4-A228-CF25386E06E3}">
      <dgm:prSet/>
      <dgm:spPr/>
      <dgm:t>
        <a:bodyPr/>
        <a:lstStyle/>
        <a:p>
          <a:endParaRPr lang="ru-RU"/>
        </a:p>
      </dgm:t>
    </dgm:pt>
    <dgm:pt modelId="{19919CE2-5FF7-4BDB-9CCB-B86189E5A8F1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Двигательная активность</a:t>
          </a:r>
          <a:endParaRPr lang="ru-RU" b="1" dirty="0">
            <a:latin typeface="+mj-lt"/>
          </a:endParaRPr>
        </a:p>
      </dgm:t>
    </dgm:pt>
    <dgm:pt modelId="{E25ECABC-07C1-4CE4-BA2C-8A0A1C32BC35}" type="parTrans" cxnId="{014B6E74-847C-4B4C-A34B-36D4265F6949}">
      <dgm:prSet/>
      <dgm:spPr/>
      <dgm:t>
        <a:bodyPr/>
        <a:lstStyle/>
        <a:p>
          <a:endParaRPr lang="ru-RU"/>
        </a:p>
      </dgm:t>
    </dgm:pt>
    <dgm:pt modelId="{D0315A90-9B2C-4E38-B518-8A9F565DBC2D}" type="sibTrans" cxnId="{014B6E74-847C-4B4C-A34B-36D4265F6949}">
      <dgm:prSet/>
      <dgm:spPr/>
      <dgm:t>
        <a:bodyPr/>
        <a:lstStyle/>
        <a:p>
          <a:endParaRPr lang="ru-RU"/>
        </a:p>
      </dgm:t>
    </dgm:pt>
    <dgm:pt modelId="{4F79F8F5-FFF5-4342-B79C-2D6FB9EC096B}">
      <dgm:prSet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Одно из необходимых условий поддержания нормального функционального состояния человека 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CEEA25E9-80E0-4521-A0F7-553D14A2F00D}" type="parTrans" cxnId="{81BC1A1A-C9E1-4F60-8A42-423AFC2D856C}">
      <dgm:prSet/>
      <dgm:spPr/>
      <dgm:t>
        <a:bodyPr/>
        <a:lstStyle/>
        <a:p>
          <a:endParaRPr lang="ru-RU"/>
        </a:p>
      </dgm:t>
    </dgm:pt>
    <dgm:pt modelId="{713A870F-2E1E-4E28-A55E-89637C101E53}" type="sibTrans" cxnId="{81BC1A1A-C9E1-4F60-8A42-423AFC2D856C}">
      <dgm:prSet/>
      <dgm:spPr/>
      <dgm:t>
        <a:bodyPr/>
        <a:lstStyle/>
        <a:p>
          <a:endParaRPr lang="ru-RU"/>
        </a:p>
      </dgm:t>
    </dgm:pt>
    <dgm:pt modelId="{EE661644-895F-4719-8FCA-B3547C074033}" type="pres">
      <dgm:prSet presAssocID="{0F32ADC6-6A62-46B9-AD73-9CAC35791E47}" presName="Name0" presStyleCnt="0">
        <dgm:presLayoutVars>
          <dgm:dir/>
          <dgm:resizeHandles val="exact"/>
        </dgm:presLayoutVars>
      </dgm:prSet>
      <dgm:spPr/>
    </dgm:pt>
    <dgm:pt modelId="{807A0BFE-6F03-472D-A3D1-11B6C87566B2}" type="pres">
      <dgm:prSet presAssocID="{0F32ADC6-6A62-46B9-AD73-9CAC35791E47}" presName="vNodes" presStyleCnt="0"/>
      <dgm:spPr/>
    </dgm:pt>
    <dgm:pt modelId="{7C8C046C-4F3B-4602-BCA3-CED669631595}" type="pres">
      <dgm:prSet presAssocID="{738A1671-A66B-4D5D-BD60-820631D78CAA}" presName="node" presStyleLbl="node1" presStyleIdx="0" presStyleCnt="3" custScaleX="514812" custScaleY="36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178EA-92C9-49FF-99A3-68B92D04130A}" type="pres">
      <dgm:prSet presAssocID="{263617E4-79B7-4F2F-A16E-876C8E7E55A5}" presName="spacerT" presStyleCnt="0"/>
      <dgm:spPr/>
    </dgm:pt>
    <dgm:pt modelId="{2927095F-36B0-49F6-B8B9-B03134CC6FBF}" type="pres">
      <dgm:prSet presAssocID="{263617E4-79B7-4F2F-A16E-876C8E7E55A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B14DE9C-E8DB-45D6-A3ED-13136A59AA00}" type="pres">
      <dgm:prSet presAssocID="{263617E4-79B7-4F2F-A16E-876C8E7E55A5}" presName="spacerB" presStyleCnt="0"/>
      <dgm:spPr/>
    </dgm:pt>
    <dgm:pt modelId="{90EC5344-87C3-4D20-983E-23F49D685493}" type="pres">
      <dgm:prSet presAssocID="{4F79F8F5-FFF5-4342-B79C-2D6FB9EC096B}" presName="node" presStyleLbl="node1" presStyleIdx="1" presStyleCnt="3" custScaleX="514812" custScaleY="391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3766A-B3F1-48AB-9DDF-EDE89628529B}" type="pres">
      <dgm:prSet presAssocID="{0F32ADC6-6A62-46B9-AD73-9CAC35791E4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042E1B3-54E9-4F84-8704-05B707B232A7}" type="pres">
      <dgm:prSet presAssocID="{0F32ADC6-6A62-46B9-AD73-9CAC35791E4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BB9A24-588B-46BF-9AEC-9F3AF2FC0815}" type="pres">
      <dgm:prSet presAssocID="{0F32ADC6-6A62-46B9-AD73-9CAC35791E47}" presName="lastNode" presStyleLbl="node1" presStyleIdx="2" presStyleCnt="3" custScaleX="222389" custScaleY="17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E675F5-12E0-4426-A286-583771274BF5}" type="presOf" srcId="{713A870F-2E1E-4E28-A55E-89637C101E53}" destId="{3643766A-B3F1-48AB-9DDF-EDE89628529B}" srcOrd="0" destOrd="0" presId="urn:microsoft.com/office/officeart/2005/8/layout/equation2"/>
    <dgm:cxn modelId="{53FB7E41-2052-49EA-AC33-7C20E9240FC3}" type="presOf" srcId="{4F79F8F5-FFF5-4342-B79C-2D6FB9EC096B}" destId="{90EC5344-87C3-4D20-983E-23F49D685493}" srcOrd="0" destOrd="0" presId="urn:microsoft.com/office/officeart/2005/8/layout/equation2"/>
    <dgm:cxn modelId="{8C67C29A-E298-46A0-B985-86BA18868407}" type="presOf" srcId="{19919CE2-5FF7-4BDB-9CCB-B86189E5A8F1}" destId="{DFBB9A24-588B-46BF-9AEC-9F3AF2FC0815}" srcOrd="0" destOrd="0" presId="urn:microsoft.com/office/officeart/2005/8/layout/equation2"/>
    <dgm:cxn modelId="{0DFD3C65-D312-4CF0-A670-2CABE24FC31D}" type="presOf" srcId="{263617E4-79B7-4F2F-A16E-876C8E7E55A5}" destId="{2927095F-36B0-49F6-B8B9-B03134CC6FBF}" srcOrd="0" destOrd="0" presId="urn:microsoft.com/office/officeart/2005/8/layout/equation2"/>
    <dgm:cxn modelId="{014B6E74-847C-4B4C-A34B-36D4265F6949}" srcId="{0F32ADC6-6A62-46B9-AD73-9CAC35791E47}" destId="{19919CE2-5FF7-4BDB-9CCB-B86189E5A8F1}" srcOrd="2" destOrd="0" parTransId="{E25ECABC-07C1-4CE4-BA2C-8A0A1C32BC35}" sibTransId="{D0315A90-9B2C-4E38-B518-8A9F565DBC2D}"/>
    <dgm:cxn modelId="{E9340F49-3BA0-4A26-B941-058BFDABC304}" type="presOf" srcId="{0F32ADC6-6A62-46B9-AD73-9CAC35791E47}" destId="{EE661644-895F-4719-8FCA-B3547C074033}" srcOrd="0" destOrd="0" presId="urn:microsoft.com/office/officeart/2005/8/layout/equation2"/>
    <dgm:cxn modelId="{81BC1A1A-C9E1-4F60-8A42-423AFC2D856C}" srcId="{0F32ADC6-6A62-46B9-AD73-9CAC35791E47}" destId="{4F79F8F5-FFF5-4342-B79C-2D6FB9EC096B}" srcOrd="1" destOrd="0" parTransId="{CEEA25E9-80E0-4521-A0F7-553D14A2F00D}" sibTransId="{713A870F-2E1E-4E28-A55E-89637C101E53}"/>
    <dgm:cxn modelId="{6C30C928-B806-4565-A2AD-F874581C8130}" type="presOf" srcId="{713A870F-2E1E-4E28-A55E-89637C101E53}" destId="{5042E1B3-54E9-4F84-8704-05B707B232A7}" srcOrd="1" destOrd="0" presId="urn:microsoft.com/office/officeart/2005/8/layout/equation2"/>
    <dgm:cxn modelId="{4045EE59-4703-4729-93CE-A3E7C0FBFEB0}" type="presOf" srcId="{738A1671-A66B-4D5D-BD60-820631D78CAA}" destId="{7C8C046C-4F3B-4602-BCA3-CED669631595}" srcOrd="0" destOrd="0" presId="urn:microsoft.com/office/officeart/2005/8/layout/equation2"/>
    <dgm:cxn modelId="{DE73C925-D595-41D4-A228-CF25386E06E3}" srcId="{0F32ADC6-6A62-46B9-AD73-9CAC35791E47}" destId="{738A1671-A66B-4D5D-BD60-820631D78CAA}" srcOrd="0" destOrd="0" parTransId="{3A2C67E0-B0E5-4F08-BA0E-B0239074AF6C}" sibTransId="{263617E4-79B7-4F2F-A16E-876C8E7E55A5}"/>
    <dgm:cxn modelId="{DB491945-5196-42F9-BAAB-C22D7046964D}" type="presParOf" srcId="{EE661644-895F-4719-8FCA-B3547C074033}" destId="{807A0BFE-6F03-472D-A3D1-11B6C87566B2}" srcOrd="0" destOrd="0" presId="urn:microsoft.com/office/officeart/2005/8/layout/equation2"/>
    <dgm:cxn modelId="{C9A73540-0183-4027-8641-0C86AD0EDDAD}" type="presParOf" srcId="{807A0BFE-6F03-472D-A3D1-11B6C87566B2}" destId="{7C8C046C-4F3B-4602-BCA3-CED669631595}" srcOrd="0" destOrd="0" presId="urn:microsoft.com/office/officeart/2005/8/layout/equation2"/>
    <dgm:cxn modelId="{6FDE5E22-18F4-4FE8-AC43-BA90B4CF7435}" type="presParOf" srcId="{807A0BFE-6F03-472D-A3D1-11B6C87566B2}" destId="{90B178EA-92C9-49FF-99A3-68B92D04130A}" srcOrd="1" destOrd="0" presId="urn:microsoft.com/office/officeart/2005/8/layout/equation2"/>
    <dgm:cxn modelId="{D53C0B39-0B9C-422A-94D4-3124F529E020}" type="presParOf" srcId="{807A0BFE-6F03-472D-A3D1-11B6C87566B2}" destId="{2927095F-36B0-49F6-B8B9-B03134CC6FBF}" srcOrd="2" destOrd="0" presId="urn:microsoft.com/office/officeart/2005/8/layout/equation2"/>
    <dgm:cxn modelId="{EB696657-BC2B-4F6C-AC6A-F47C68297879}" type="presParOf" srcId="{807A0BFE-6F03-472D-A3D1-11B6C87566B2}" destId="{2B14DE9C-E8DB-45D6-A3ED-13136A59AA00}" srcOrd="3" destOrd="0" presId="urn:microsoft.com/office/officeart/2005/8/layout/equation2"/>
    <dgm:cxn modelId="{5F5B7F20-537E-45FC-98CE-69CC628B676E}" type="presParOf" srcId="{807A0BFE-6F03-472D-A3D1-11B6C87566B2}" destId="{90EC5344-87C3-4D20-983E-23F49D685493}" srcOrd="4" destOrd="0" presId="urn:microsoft.com/office/officeart/2005/8/layout/equation2"/>
    <dgm:cxn modelId="{215486AB-B237-4A82-BBEB-38B07BD1E02A}" type="presParOf" srcId="{EE661644-895F-4719-8FCA-B3547C074033}" destId="{3643766A-B3F1-48AB-9DDF-EDE89628529B}" srcOrd="1" destOrd="0" presId="urn:microsoft.com/office/officeart/2005/8/layout/equation2"/>
    <dgm:cxn modelId="{C3B5B61C-075F-4D1A-A182-CD457511396D}" type="presParOf" srcId="{3643766A-B3F1-48AB-9DDF-EDE89628529B}" destId="{5042E1B3-54E9-4F84-8704-05B707B232A7}" srcOrd="0" destOrd="0" presId="urn:microsoft.com/office/officeart/2005/8/layout/equation2"/>
    <dgm:cxn modelId="{BD3AAA14-0645-4B11-B9D6-17E9FB8BA954}" type="presParOf" srcId="{EE661644-895F-4719-8FCA-B3547C074033}" destId="{DFBB9A24-588B-46BF-9AEC-9F3AF2FC081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E965A-23B4-470F-B270-AF1683427B3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7A365-038E-4CF6-A385-C09586A5D0A9}">
      <dgm:prSet phldrT="[Текст]" custT="1"/>
      <dgm:spPr/>
      <dgm:t>
        <a:bodyPr/>
        <a:lstStyle/>
        <a:p>
          <a:r>
            <a:rPr lang="ru-RU" sz="3200" b="1" dirty="0" smtClean="0">
              <a:latin typeface="+mj-lt"/>
              <a:cs typeface="Times New Roman" pitchFamily="18" charset="0"/>
            </a:rPr>
            <a:t>Ресурсное обеспечение физического воспитания</a:t>
          </a:r>
          <a:endParaRPr lang="ru-RU" sz="3200" b="1" dirty="0">
            <a:latin typeface="+mj-lt"/>
            <a:cs typeface="Times New Roman" pitchFamily="18" charset="0"/>
          </a:endParaRPr>
        </a:p>
      </dgm:t>
    </dgm:pt>
    <dgm:pt modelId="{E37BF8AA-202A-4A34-8DCD-D6D9FA88CAF0}" type="parTrans" cxnId="{38B7403E-CDC0-4C40-947C-6F9DD3DD510A}">
      <dgm:prSet/>
      <dgm:spPr/>
      <dgm:t>
        <a:bodyPr/>
        <a:lstStyle/>
        <a:p>
          <a:endParaRPr lang="ru-RU"/>
        </a:p>
      </dgm:t>
    </dgm:pt>
    <dgm:pt modelId="{2128915A-4D68-4F4A-A572-13ED49519FAF}" type="sibTrans" cxnId="{38B7403E-CDC0-4C40-947C-6F9DD3DD510A}">
      <dgm:prSet/>
      <dgm:spPr/>
      <dgm:t>
        <a:bodyPr/>
        <a:lstStyle/>
        <a:p>
          <a:endParaRPr lang="ru-RU"/>
        </a:p>
      </dgm:t>
    </dgm:pt>
    <dgm:pt modelId="{AF3D5C34-AB42-43B9-B84F-B36886353537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Закон </a:t>
          </a:r>
        </a:p>
        <a:p>
          <a:r>
            <a:rPr lang="ru-RU" sz="2400" b="1" dirty="0" smtClean="0">
              <a:latin typeface="+mn-lt"/>
              <a:cs typeface="Times New Roman" pitchFamily="18" charset="0"/>
            </a:rPr>
            <a:t>«Об образовании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B9CF3EE-4C08-4726-9BB7-B3CB7332AFB0}" type="parTrans" cxnId="{CCB5507A-A7A3-4729-9DD4-6B6B394EFD45}">
      <dgm:prSet/>
      <dgm:spPr/>
      <dgm:t>
        <a:bodyPr/>
        <a:lstStyle/>
        <a:p>
          <a:endParaRPr lang="ru-RU"/>
        </a:p>
      </dgm:t>
    </dgm:pt>
    <dgm:pt modelId="{F27FEC4C-DE50-4B84-9719-0A21DD038F8C}" type="sibTrans" cxnId="{CCB5507A-A7A3-4729-9DD4-6B6B394EFD45}">
      <dgm:prSet/>
      <dgm:spPr/>
      <dgm:t>
        <a:bodyPr/>
        <a:lstStyle/>
        <a:p>
          <a:endParaRPr lang="ru-RU"/>
        </a:p>
      </dgm:t>
    </dgm:pt>
    <dgm:pt modelId="{D33353E3-DEF8-4AA3-A9FA-08D63CBBA1B5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Концепция дошкольного образования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FDDE48E1-9C10-46C8-B04E-E1A8690DD140}" type="parTrans" cxnId="{487D3301-6451-4677-AD00-EEED65AFA3A2}">
      <dgm:prSet/>
      <dgm:spPr/>
      <dgm:t>
        <a:bodyPr/>
        <a:lstStyle/>
        <a:p>
          <a:endParaRPr lang="ru-RU"/>
        </a:p>
      </dgm:t>
    </dgm:pt>
    <dgm:pt modelId="{CC6E80E9-51C8-4A0B-B6FD-380C05970829}" type="sibTrans" cxnId="{487D3301-6451-4677-AD00-EEED65AFA3A2}">
      <dgm:prSet/>
      <dgm:spPr/>
      <dgm:t>
        <a:bodyPr/>
        <a:lstStyle/>
        <a:p>
          <a:endParaRPr lang="ru-RU"/>
        </a:p>
      </dgm:t>
    </dgm:pt>
    <dgm:pt modelId="{7ED7B6AA-C19C-47FE-B973-2655479E306A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Устав образовательного учреждения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E365FB4B-BA39-4471-B46B-F30B172CF5B6}" type="parTrans" cxnId="{E7CB90C9-DFB3-4566-8F69-2A207782D66B}">
      <dgm:prSet/>
      <dgm:spPr/>
      <dgm:t>
        <a:bodyPr/>
        <a:lstStyle/>
        <a:p>
          <a:endParaRPr lang="ru-RU"/>
        </a:p>
      </dgm:t>
    </dgm:pt>
    <dgm:pt modelId="{A724BC1B-C1A9-41D3-8127-6C9FFA336652}" type="sibTrans" cxnId="{E7CB90C9-DFB3-4566-8F69-2A207782D66B}">
      <dgm:prSet/>
      <dgm:spPr/>
      <dgm:t>
        <a:bodyPr/>
        <a:lstStyle/>
        <a:p>
          <a:endParaRPr lang="ru-RU"/>
        </a:p>
      </dgm:t>
    </dgm:pt>
    <dgm:pt modelId="{481741FD-D6B4-4B9A-BF88-05ED15F81B3F}" type="pres">
      <dgm:prSet presAssocID="{710E965A-23B4-470F-B270-AF1683427B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5E689D-E650-4D9A-8207-859DA8CD87EF}" type="pres">
      <dgm:prSet presAssocID="{FEF7A365-038E-4CF6-A385-C09586A5D0A9}" presName="hierRoot1" presStyleCnt="0">
        <dgm:presLayoutVars>
          <dgm:hierBranch val="init"/>
        </dgm:presLayoutVars>
      </dgm:prSet>
      <dgm:spPr/>
    </dgm:pt>
    <dgm:pt modelId="{04F5868B-7EAA-4F12-B2A7-C3100E9E6B0E}" type="pres">
      <dgm:prSet presAssocID="{FEF7A365-038E-4CF6-A385-C09586A5D0A9}" presName="rootComposite1" presStyleCnt="0"/>
      <dgm:spPr/>
    </dgm:pt>
    <dgm:pt modelId="{F4242FF4-1114-42BB-84CC-F56EFD7A85EE}" type="pres">
      <dgm:prSet presAssocID="{FEF7A365-038E-4CF6-A385-C09586A5D0A9}" presName="rootText1" presStyleLbl="node0" presStyleIdx="0" presStyleCnt="1" custScaleX="240032" custLinFactY="-10031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67C26-F90C-4EA0-ABDD-DF2677023988}" type="pres">
      <dgm:prSet presAssocID="{FEF7A365-038E-4CF6-A385-C09586A5D0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42B6C0-D4B0-41D6-819D-6C560D59D158}" type="pres">
      <dgm:prSet presAssocID="{FEF7A365-038E-4CF6-A385-C09586A5D0A9}" presName="hierChild2" presStyleCnt="0"/>
      <dgm:spPr/>
    </dgm:pt>
    <dgm:pt modelId="{4FBAB5FF-ED13-4549-910A-CEFF37B3D5FE}" type="pres">
      <dgm:prSet presAssocID="{DB9CF3EE-4C08-4726-9BB7-B3CB7332AFB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6624931-BF97-4EF8-89F0-E9FD4B1742B3}" type="pres">
      <dgm:prSet presAssocID="{AF3D5C34-AB42-43B9-B84F-B36886353537}" presName="hierRoot2" presStyleCnt="0">
        <dgm:presLayoutVars>
          <dgm:hierBranch val="init"/>
        </dgm:presLayoutVars>
      </dgm:prSet>
      <dgm:spPr/>
    </dgm:pt>
    <dgm:pt modelId="{E2F11B84-4093-46FA-AA88-B199CBB9AF86}" type="pres">
      <dgm:prSet presAssocID="{AF3D5C34-AB42-43B9-B84F-B36886353537}" presName="rootComposite" presStyleCnt="0"/>
      <dgm:spPr/>
    </dgm:pt>
    <dgm:pt modelId="{63EBA682-0FF4-4055-85BA-DA10B9C22135}" type="pres">
      <dgm:prSet presAssocID="{AF3D5C34-AB42-43B9-B84F-B36886353537}" presName="rootText" presStyleLbl="node2" presStyleIdx="0" presStyleCnt="3" custScaleX="111032" custScaleY="165031" custLinFactNeighborX="-129" custLinFactNeighborY="1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4282B-CEC8-4806-AB4A-A28777815AF2}" type="pres">
      <dgm:prSet presAssocID="{AF3D5C34-AB42-43B9-B84F-B3688635353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89379B-3F40-4CD4-857E-59EEE923018D}" type="pres">
      <dgm:prSet presAssocID="{AF3D5C34-AB42-43B9-B84F-B36886353537}" presName="hierChild4" presStyleCnt="0"/>
      <dgm:spPr/>
    </dgm:pt>
    <dgm:pt modelId="{BF88556C-4BC9-4E28-AACB-AF3BA352F4E7}" type="pres">
      <dgm:prSet presAssocID="{AF3D5C34-AB42-43B9-B84F-B36886353537}" presName="hierChild5" presStyleCnt="0"/>
      <dgm:spPr/>
    </dgm:pt>
    <dgm:pt modelId="{6AE9F0F7-BCBE-4E44-B5A4-5C0944D37AF8}" type="pres">
      <dgm:prSet presAssocID="{FDDE48E1-9C10-46C8-B04E-E1A8690DD14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2179220-7B5B-4E1D-B341-47F30F3A5D33}" type="pres">
      <dgm:prSet presAssocID="{D33353E3-DEF8-4AA3-A9FA-08D63CBBA1B5}" presName="hierRoot2" presStyleCnt="0">
        <dgm:presLayoutVars>
          <dgm:hierBranch val="init"/>
        </dgm:presLayoutVars>
      </dgm:prSet>
      <dgm:spPr/>
    </dgm:pt>
    <dgm:pt modelId="{14750F78-2245-4F79-966D-A5EC31056554}" type="pres">
      <dgm:prSet presAssocID="{D33353E3-DEF8-4AA3-A9FA-08D63CBBA1B5}" presName="rootComposite" presStyleCnt="0"/>
      <dgm:spPr/>
    </dgm:pt>
    <dgm:pt modelId="{2AE95135-2253-4A87-9D59-8D111C8C1863}" type="pres">
      <dgm:prSet presAssocID="{D33353E3-DEF8-4AA3-A9FA-08D63CBBA1B5}" presName="rootText" presStyleLbl="node2" presStyleIdx="1" presStyleCnt="3" custScaleX="111380" custScaleY="164741" custLinFactNeighborX="-1217" custLinFactNeighborY="8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25120-0815-461F-AF8F-C7039F7F67E7}" type="pres">
      <dgm:prSet presAssocID="{D33353E3-DEF8-4AA3-A9FA-08D63CBBA1B5}" presName="rootConnector" presStyleLbl="node2" presStyleIdx="1" presStyleCnt="3"/>
      <dgm:spPr/>
      <dgm:t>
        <a:bodyPr/>
        <a:lstStyle/>
        <a:p>
          <a:endParaRPr lang="ru-RU"/>
        </a:p>
      </dgm:t>
    </dgm:pt>
    <dgm:pt modelId="{75C781F2-D804-4901-9A73-48EECA408F8E}" type="pres">
      <dgm:prSet presAssocID="{D33353E3-DEF8-4AA3-A9FA-08D63CBBA1B5}" presName="hierChild4" presStyleCnt="0"/>
      <dgm:spPr/>
    </dgm:pt>
    <dgm:pt modelId="{FD55514E-0858-4F32-90F5-DC723EDDD2F4}" type="pres">
      <dgm:prSet presAssocID="{D33353E3-DEF8-4AA3-A9FA-08D63CBBA1B5}" presName="hierChild5" presStyleCnt="0"/>
      <dgm:spPr/>
    </dgm:pt>
    <dgm:pt modelId="{D6D9AC12-5643-4CDD-9F77-2E8503E5A525}" type="pres">
      <dgm:prSet presAssocID="{E365FB4B-BA39-4471-B46B-F30B172CF5B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F9E87F5-DAD0-4AC5-A5EA-06E3B8EBB70F}" type="pres">
      <dgm:prSet presAssocID="{7ED7B6AA-C19C-47FE-B973-2655479E306A}" presName="hierRoot2" presStyleCnt="0">
        <dgm:presLayoutVars>
          <dgm:hierBranch val="init"/>
        </dgm:presLayoutVars>
      </dgm:prSet>
      <dgm:spPr/>
    </dgm:pt>
    <dgm:pt modelId="{250AE642-3141-4C69-9359-B9632FE8E850}" type="pres">
      <dgm:prSet presAssocID="{7ED7B6AA-C19C-47FE-B973-2655479E306A}" presName="rootComposite" presStyleCnt="0"/>
      <dgm:spPr/>
    </dgm:pt>
    <dgm:pt modelId="{5191FA76-D420-4C13-B434-70F14870ECC2}" type="pres">
      <dgm:prSet presAssocID="{7ED7B6AA-C19C-47FE-B973-2655479E306A}" presName="rootText" presStyleLbl="node2" presStyleIdx="2" presStyleCnt="3" custScaleX="137657" custScaleY="164735" custLinFactNeighborX="-4991" custLinFactNeighborY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8716E8-14D8-4F66-A3E2-35F86675F34B}" type="pres">
      <dgm:prSet presAssocID="{7ED7B6AA-C19C-47FE-B973-2655479E306A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ED8913-6532-4FF5-A0E8-882FA253A765}" type="pres">
      <dgm:prSet presAssocID="{7ED7B6AA-C19C-47FE-B973-2655479E306A}" presName="hierChild4" presStyleCnt="0"/>
      <dgm:spPr/>
    </dgm:pt>
    <dgm:pt modelId="{30BAEDD3-79C0-45B8-90B6-1DA27F9BD2D8}" type="pres">
      <dgm:prSet presAssocID="{7ED7B6AA-C19C-47FE-B973-2655479E306A}" presName="hierChild5" presStyleCnt="0"/>
      <dgm:spPr/>
    </dgm:pt>
    <dgm:pt modelId="{C1572669-D475-43A6-AED2-E624B1AD5434}" type="pres">
      <dgm:prSet presAssocID="{FEF7A365-038E-4CF6-A385-C09586A5D0A9}" presName="hierChild3" presStyleCnt="0"/>
      <dgm:spPr/>
    </dgm:pt>
  </dgm:ptLst>
  <dgm:cxnLst>
    <dgm:cxn modelId="{487D3301-6451-4677-AD00-EEED65AFA3A2}" srcId="{FEF7A365-038E-4CF6-A385-C09586A5D0A9}" destId="{D33353E3-DEF8-4AA3-A9FA-08D63CBBA1B5}" srcOrd="1" destOrd="0" parTransId="{FDDE48E1-9C10-46C8-B04E-E1A8690DD140}" sibTransId="{CC6E80E9-51C8-4A0B-B6FD-380C05970829}"/>
    <dgm:cxn modelId="{0322AD63-34D6-4430-812B-E487BC745D4F}" type="presOf" srcId="{AF3D5C34-AB42-43B9-B84F-B36886353537}" destId="{63EBA682-0FF4-4055-85BA-DA10B9C22135}" srcOrd="0" destOrd="0" presId="urn:microsoft.com/office/officeart/2005/8/layout/orgChart1"/>
    <dgm:cxn modelId="{474DE318-9A69-4E36-81AB-43ABDCDA4B2C}" type="presOf" srcId="{E365FB4B-BA39-4471-B46B-F30B172CF5B6}" destId="{D6D9AC12-5643-4CDD-9F77-2E8503E5A525}" srcOrd="0" destOrd="0" presId="urn:microsoft.com/office/officeart/2005/8/layout/orgChart1"/>
    <dgm:cxn modelId="{38B7403E-CDC0-4C40-947C-6F9DD3DD510A}" srcId="{710E965A-23B4-470F-B270-AF1683427B35}" destId="{FEF7A365-038E-4CF6-A385-C09586A5D0A9}" srcOrd="0" destOrd="0" parTransId="{E37BF8AA-202A-4A34-8DCD-D6D9FA88CAF0}" sibTransId="{2128915A-4D68-4F4A-A572-13ED49519FAF}"/>
    <dgm:cxn modelId="{3F789062-09F1-4D42-8BF5-1D960C277AF2}" type="presOf" srcId="{DB9CF3EE-4C08-4726-9BB7-B3CB7332AFB0}" destId="{4FBAB5FF-ED13-4549-910A-CEFF37B3D5FE}" srcOrd="0" destOrd="0" presId="urn:microsoft.com/office/officeart/2005/8/layout/orgChart1"/>
    <dgm:cxn modelId="{7A998FF3-3706-4ACA-A757-925A7A226700}" type="presOf" srcId="{D33353E3-DEF8-4AA3-A9FA-08D63CBBA1B5}" destId="{C7A25120-0815-461F-AF8F-C7039F7F67E7}" srcOrd="1" destOrd="0" presId="urn:microsoft.com/office/officeart/2005/8/layout/orgChart1"/>
    <dgm:cxn modelId="{058C5197-20EB-4237-8EA2-7894CF0D2E5D}" type="presOf" srcId="{7ED7B6AA-C19C-47FE-B973-2655479E306A}" destId="{5191FA76-D420-4C13-B434-70F14870ECC2}" srcOrd="0" destOrd="0" presId="urn:microsoft.com/office/officeart/2005/8/layout/orgChart1"/>
    <dgm:cxn modelId="{418B03AC-CE24-48AD-90B8-5B022B503C35}" type="presOf" srcId="{7ED7B6AA-C19C-47FE-B973-2655479E306A}" destId="{998716E8-14D8-4F66-A3E2-35F86675F34B}" srcOrd="1" destOrd="0" presId="urn:microsoft.com/office/officeart/2005/8/layout/orgChart1"/>
    <dgm:cxn modelId="{1F63BBB0-94A2-4327-9864-781524AC8729}" type="presOf" srcId="{FEF7A365-038E-4CF6-A385-C09586A5D0A9}" destId="{05667C26-F90C-4EA0-ABDD-DF2677023988}" srcOrd="1" destOrd="0" presId="urn:microsoft.com/office/officeart/2005/8/layout/orgChart1"/>
    <dgm:cxn modelId="{E7CB90C9-DFB3-4566-8F69-2A207782D66B}" srcId="{FEF7A365-038E-4CF6-A385-C09586A5D0A9}" destId="{7ED7B6AA-C19C-47FE-B973-2655479E306A}" srcOrd="2" destOrd="0" parTransId="{E365FB4B-BA39-4471-B46B-F30B172CF5B6}" sibTransId="{A724BC1B-C1A9-41D3-8127-6C9FFA336652}"/>
    <dgm:cxn modelId="{357822EF-FF8E-4816-90BE-5A0C4845893C}" type="presOf" srcId="{FEF7A365-038E-4CF6-A385-C09586A5D0A9}" destId="{F4242FF4-1114-42BB-84CC-F56EFD7A85EE}" srcOrd="0" destOrd="0" presId="urn:microsoft.com/office/officeart/2005/8/layout/orgChart1"/>
    <dgm:cxn modelId="{A174F21E-D59B-4B1B-B14C-F51601EA9E3A}" type="presOf" srcId="{FDDE48E1-9C10-46C8-B04E-E1A8690DD140}" destId="{6AE9F0F7-BCBE-4E44-B5A4-5C0944D37AF8}" srcOrd="0" destOrd="0" presId="urn:microsoft.com/office/officeart/2005/8/layout/orgChart1"/>
    <dgm:cxn modelId="{CCB5507A-A7A3-4729-9DD4-6B6B394EFD45}" srcId="{FEF7A365-038E-4CF6-A385-C09586A5D0A9}" destId="{AF3D5C34-AB42-43B9-B84F-B36886353537}" srcOrd="0" destOrd="0" parTransId="{DB9CF3EE-4C08-4726-9BB7-B3CB7332AFB0}" sibTransId="{F27FEC4C-DE50-4B84-9719-0A21DD038F8C}"/>
    <dgm:cxn modelId="{BDB9E34B-E769-4036-8AD1-706AA39CD86A}" type="presOf" srcId="{AF3D5C34-AB42-43B9-B84F-B36886353537}" destId="{2974282B-CEC8-4806-AB4A-A28777815AF2}" srcOrd="1" destOrd="0" presId="urn:microsoft.com/office/officeart/2005/8/layout/orgChart1"/>
    <dgm:cxn modelId="{B442F836-E0F8-4D9D-97D9-B2A3482DFDE5}" type="presOf" srcId="{710E965A-23B4-470F-B270-AF1683427B35}" destId="{481741FD-D6B4-4B9A-BF88-05ED15F81B3F}" srcOrd="0" destOrd="0" presId="urn:microsoft.com/office/officeart/2005/8/layout/orgChart1"/>
    <dgm:cxn modelId="{597D36A3-058C-42E3-AA02-AE1BBB15DB2E}" type="presOf" srcId="{D33353E3-DEF8-4AA3-A9FA-08D63CBBA1B5}" destId="{2AE95135-2253-4A87-9D59-8D111C8C1863}" srcOrd="0" destOrd="0" presId="urn:microsoft.com/office/officeart/2005/8/layout/orgChart1"/>
    <dgm:cxn modelId="{DAEFDD98-725A-476E-BAA3-2175F389919A}" type="presParOf" srcId="{481741FD-D6B4-4B9A-BF88-05ED15F81B3F}" destId="{F35E689D-E650-4D9A-8207-859DA8CD87EF}" srcOrd="0" destOrd="0" presId="urn:microsoft.com/office/officeart/2005/8/layout/orgChart1"/>
    <dgm:cxn modelId="{D390A427-2B65-4E57-B20F-0C11A553D7B4}" type="presParOf" srcId="{F35E689D-E650-4D9A-8207-859DA8CD87EF}" destId="{04F5868B-7EAA-4F12-B2A7-C3100E9E6B0E}" srcOrd="0" destOrd="0" presId="urn:microsoft.com/office/officeart/2005/8/layout/orgChart1"/>
    <dgm:cxn modelId="{226F6784-08C1-4BD5-9ACC-D7887266A678}" type="presParOf" srcId="{04F5868B-7EAA-4F12-B2A7-C3100E9E6B0E}" destId="{F4242FF4-1114-42BB-84CC-F56EFD7A85EE}" srcOrd="0" destOrd="0" presId="urn:microsoft.com/office/officeart/2005/8/layout/orgChart1"/>
    <dgm:cxn modelId="{47FAF875-AA19-42FF-91E1-C19E5646CFEE}" type="presParOf" srcId="{04F5868B-7EAA-4F12-B2A7-C3100E9E6B0E}" destId="{05667C26-F90C-4EA0-ABDD-DF2677023988}" srcOrd="1" destOrd="0" presId="urn:microsoft.com/office/officeart/2005/8/layout/orgChart1"/>
    <dgm:cxn modelId="{EB960BB4-8B6E-4A18-912C-4ACB5BF80F9F}" type="presParOf" srcId="{F35E689D-E650-4D9A-8207-859DA8CD87EF}" destId="{3D42B6C0-D4B0-41D6-819D-6C560D59D158}" srcOrd="1" destOrd="0" presId="urn:microsoft.com/office/officeart/2005/8/layout/orgChart1"/>
    <dgm:cxn modelId="{3AB40210-9BE4-4F77-9711-1AAED745BF5B}" type="presParOf" srcId="{3D42B6C0-D4B0-41D6-819D-6C560D59D158}" destId="{4FBAB5FF-ED13-4549-910A-CEFF37B3D5FE}" srcOrd="0" destOrd="0" presId="urn:microsoft.com/office/officeart/2005/8/layout/orgChart1"/>
    <dgm:cxn modelId="{0F13BE34-F1DC-409F-8DA5-FB09B3B92D92}" type="presParOf" srcId="{3D42B6C0-D4B0-41D6-819D-6C560D59D158}" destId="{B6624931-BF97-4EF8-89F0-E9FD4B1742B3}" srcOrd="1" destOrd="0" presId="urn:microsoft.com/office/officeart/2005/8/layout/orgChart1"/>
    <dgm:cxn modelId="{ECD701FB-E0BC-4FF8-BAB4-BE96F830A3BE}" type="presParOf" srcId="{B6624931-BF97-4EF8-89F0-E9FD4B1742B3}" destId="{E2F11B84-4093-46FA-AA88-B199CBB9AF86}" srcOrd="0" destOrd="0" presId="urn:microsoft.com/office/officeart/2005/8/layout/orgChart1"/>
    <dgm:cxn modelId="{6F7AF015-9840-496A-96FD-C1BAED303893}" type="presParOf" srcId="{E2F11B84-4093-46FA-AA88-B199CBB9AF86}" destId="{63EBA682-0FF4-4055-85BA-DA10B9C22135}" srcOrd="0" destOrd="0" presId="urn:microsoft.com/office/officeart/2005/8/layout/orgChart1"/>
    <dgm:cxn modelId="{808F3C55-3B6E-476A-A3CD-1A311B8415D9}" type="presParOf" srcId="{E2F11B84-4093-46FA-AA88-B199CBB9AF86}" destId="{2974282B-CEC8-4806-AB4A-A28777815AF2}" srcOrd="1" destOrd="0" presId="urn:microsoft.com/office/officeart/2005/8/layout/orgChart1"/>
    <dgm:cxn modelId="{CCB257FC-B6C6-4F9E-83BF-049B53C34A4D}" type="presParOf" srcId="{B6624931-BF97-4EF8-89F0-E9FD4B1742B3}" destId="{E089379B-3F40-4CD4-857E-59EEE923018D}" srcOrd="1" destOrd="0" presId="urn:microsoft.com/office/officeart/2005/8/layout/orgChart1"/>
    <dgm:cxn modelId="{D1348992-48BA-48ED-9CA5-C8B67CDDDA7D}" type="presParOf" srcId="{B6624931-BF97-4EF8-89F0-E9FD4B1742B3}" destId="{BF88556C-4BC9-4E28-AACB-AF3BA352F4E7}" srcOrd="2" destOrd="0" presId="urn:microsoft.com/office/officeart/2005/8/layout/orgChart1"/>
    <dgm:cxn modelId="{CE7C9BAF-7FA1-4B7A-BCF3-41CD4CB8FB10}" type="presParOf" srcId="{3D42B6C0-D4B0-41D6-819D-6C560D59D158}" destId="{6AE9F0F7-BCBE-4E44-B5A4-5C0944D37AF8}" srcOrd="2" destOrd="0" presId="urn:microsoft.com/office/officeart/2005/8/layout/orgChart1"/>
    <dgm:cxn modelId="{64417852-4CF6-42A9-B600-2CE4389FFA9C}" type="presParOf" srcId="{3D42B6C0-D4B0-41D6-819D-6C560D59D158}" destId="{A2179220-7B5B-4E1D-B341-47F30F3A5D33}" srcOrd="3" destOrd="0" presId="urn:microsoft.com/office/officeart/2005/8/layout/orgChart1"/>
    <dgm:cxn modelId="{F0284CDA-C5FB-4912-B980-CF5BA5F91900}" type="presParOf" srcId="{A2179220-7B5B-4E1D-B341-47F30F3A5D33}" destId="{14750F78-2245-4F79-966D-A5EC31056554}" srcOrd="0" destOrd="0" presId="urn:microsoft.com/office/officeart/2005/8/layout/orgChart1"/>
    <dgm:cxn modelId="{617229E7-EC31-4883-A00A-76F0937ECC97}" type="presParOf" srcId="{14750F78-2245-4F79-966D-A5EC31056554}" destId="{2AE95135-2253-4A87-9D59-8D111C8C1863}" srcOrd="0" destOrd="0" presId="urn:microsoft.com/office/officeart/2005/8/layout/orgChart1"/>
    <dgm:cxn modelId="{1E6FDC79-24FB-41B5-97C2-5CCFD9062630}" type="presParOf" srcId="{14750F78-2245-4F79-966D-A5EC31056554}" destId="{C7A25120-0815-461F-AF8F-C7039F7F67E7}" srcOrd="1" destOrd="0" presId="urn:microsoft.com/office/officeart/2005/8/layout/orgChart1"/>
    <dgm:cxn modelId="{90F1D715-2D64-4F2B-9E54-3E3DF12592D8}" type="presParOf" srcId="{A2179220-7B5B-4E1D-B341-47F30F3A5D33}" destId="{75C781F2-D804-4901-9A73-48EECA408F8E}" srcOrd="1" destOrd="0" presId="urn:microsoft.com/office/officeart/2005/8/layout/orgChart1"/>
    <dgm:cxn modelId="{61B086EE-A224-408C-AC6D-C73F7B7EB5FD}" type="presParOf" srcId="{A2179220-7B5B-4E1D-B341-47F30F3A5D33}" destId="{FD55514E-0858-4F32-90F5-DC723EDDD2F4}" srcOrd="2" destOrd="0" presId="urn:microsoft.com/office/officeart/2005/8/layout/orgChart1"/>
    <dgm:cxn modelId="{5BD3F08C-35B2-4B26-B015-F87A0DA06511}" type="presParOf" srcId="{3D42B6C0-D4B0-41D6-819D-6C560D59D158}" destId="{D6D9AC12-5643-4CDD-9F77-2E8503E5A525}" srcOrd="4" destOrd="0" presId="urn:microsoft.com/office/officeart/2005/8/layout/orgChart1"/>
    <dgm:cxn modelId="{CC850874-69A9-4E48-A4C4-086312E3B3D1}" type="presParOf" srcId="{3D42B6C0-D4B0-41D6-819D-6C560D59D158}" destId="{FF9E87F5-DAD0-4AC5-A5EA-06E3B8EBB70F}" srcOrd="5" destOrd="0" presId="urn:microsoft.com/office/officeart/2005/8/layout/orgChart1"/>
    <dgm:cxn modelId="{7AAC1397-CF59-4FB3-90AC-7AD75A542CAE}" type="presParOf" srcId="{FF9E87F5-DAD0-4AC5-A5EA-06E3B8EBB70F}" destId="{250AE642-3141-4C69-9359-B9632FE8E850}" srcOrd="0" destOrd="0" presId="urn:microsoft.com/office/officeart/2005/8/layout/orgChart1"/>
    <dgm:cxn modelId="{6EF3B5A9-13E4-43E6-BA41-266EEAA46F5E}" type="presParOf" srcId="{250AE642-3141-4C69-9359-B9632FE8E850}" destId="{5191FA76-D420-4C13-B434-70F14870ECC2}" srcOrd="0" destOrd="0" presId="urn:microsoft.com/office/officeart/2005/8/layout/orgChart1"/>
    <dgm:cxn modelId="{4BC73B1A-F6D7-4F3C-9B34-FC462F275671}" type="presParOf" srcId="{250AE642-3141-4C69-9359-B9632FE8E850}" destId="{998716E8-14D8-4F66-A3E2-35F86675F34B}" srcOrd="1" destOrd="0" presId="urn:microsoft.com/office/officeart/2005/8/layout/orgChart1"/>
    <dgm:cxn modelId="{6F4A2181-4B72-48B5-88D1-EBEE7E658FA6}" type="presParOf" srcId="{FF9E87F5-DAD0-4AC5-A5EA-06E3B8EBB70F}" destId="{96ED8913-6532-4FF5-A0E8-882FA253A765}" srcOrd="1" destOrd="0" presId="urn:microsoft.com/office/officeart/2005/8/layout/orgChart1"/>
    <dgm:cxn modelId="{F085A9DB-E70D-4975-BADF-241D894A1EAE}" type="presParOf" srcId="{FF9E87F5-DAD0-4AC5-A5EA-06E3B8EBB70F}" destId="{30BAEDD3-79C0-45B8-90B6-1DA27F9BD2D8}" srcOrd="2" destOrd="0" presId="urn:microsoft.com/office/officeart/2005/8/layout/orgChart1"/>
    <dgm:cxn modelId="{BA8AA2CB-F469-4A06-A165-91F05811991A}" type="presParOf" srcId="{F35E689D-E650-4D9A-8207-859DA8CD87EF}" destId="{C1572669-D475-43A6-AED2-E624B1AD54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770BB-70C5-4BF2-9502-127917CDED16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C31061-2749-47FA-95FA-A50582C0566B}">
      <dgm:prSet phldrT="[Текст]" custT="1"/>
      <dgm:spPr/>
      <dgm:t>
        <a:bodyPr/>
        <a:lstStyle/>
        <a:p>
          <a:r>
            <a:rPr lang="ru-RU" sz="3200" b="1" dirty="0" smtClean="0"/>
            <a:t>Программно-методическое обеспечение физического воспитания</a:t>
          </a:r>
          <a:endParaRPr lang="ru-RU" sz="3200" b="1" dirty="0"/>
        </a:p>
      </dgm:t>
    </dgm:pt>
    <dgm:pt modelId="{42CCEE1F-1B90-46D7-93C3-D1A022DC1F66}" type="parTrans" cxnId="{E97A63C9-7763-42C0-A465-879545DD6170}">
      <dgm:prSet/>
      <dgm:spPr/>
      <dgm:t>
        <a:bodyPr/>
        <a:lstStyle/>
        <a:p>
          <a:endParaRPr lang="ru-RU"/>
        </a:p>
      </dgm:t>
    </dgm:pt>
    <dgm:pt modelId="{2DC3A690-C6E7-4D51-91F8-8DC8CCF225C5}" type="sibTrans" cxnId="{E97A63C9-7763-42C0-A465-879545DD6170}">
      <dgm:prSet/>
      <dgm:spPr/>
      <dgm:t>
        <a:bodyPr/>
        <a:lstStyle/>
        <a:p>
          <a:endParaRPr lang="ru-RU"/>
        </a:p>
      </dgm:t>
    </dgm:pt>
    <dgm:pt modelId="{DA988D50-7EB8-4161-8F21-6925244AE8DB}">
      <dgm:prSet phldrT="[Текст]" custT="1"/>
      <dgm:spPr/>
      <dgm:t>
        <a:bodyPr/>
        <a:lstStyle/>
        <a:p>
          <a:r>
            <a:rPr lang="ru-RU" sz="2800" b="1" dirty="0" smtClean="0"/>
            <a:t>Программа развития и воспитания детей в детском саду</a:t>
          </a:r>
        </a:p>
        <a:p>
          <a:r>
            <a:rPr lang="ru-RU" sz="2800" b="1" dirty="0" smtClean="0"/>
            <a:t>«Детство»</a:t>
          </a:r>
          <a:endParaRPr lang="ru-RU" sz="2800" b="1" dirty="0"/>
        </a:p>
      </dgm:t>
    </dgm:pt>
    <dgm:pt modelId="{F0E0C50A-A554-4410-8917-D7D36E494899}" type="parTrans" cxnId="{2A898985-710E-4DD9-9122-595DBC300836}">
      <dgm:prSet/>
      <dgm:spPr/>
      <dgm:t>
        <a:bodyPr/>
        <a:lstStyle/>
        <a:p>
          <a:endParaRPr lang="ru-RU"/>
        </a:p>
      </dgm:t>
    </dgm:pt>
    <dgm:pt modelId="{E9CCBE92-35C6-41A3-906B-BCB616F0C62D}" type="sibTrans" cxnId="{2A898985-710E-4DD9-9122-595DBC300836}">
      <dgm:prSet/>
      <dgm:spPr/>
      <dgm:t>
        <a:bodyPr/>
        <a:lstStyle/>
        <a:p>
          <a:endParaRPr lang="ru-RU"/>
        </a:p>
      </dgm:t>
    </dgm:pt>
    <dgm:pt modelId="{9505AC81-127A-4B09-81F6-BE1F9CE6CBD5}">
      <dgm:prSet phldrT="[Текст]" custT="1"/>
      <dgm:spPr/>
      <dgm:t>
        <a:bodyPr/>
        <a:lstStyle/>
        <a:p>
          <a:r>
            <a:rPr lang="ru-RU" sz="2800" b="1" dirty="0" smtClean="0"/>
            <a:t>Перспективное планирование  физического воспитания</a:t>
          </a:r>
          <a:endParaRPr lang="ru-RU" sz="2800" b="1" dirty="0"/>
        </a:p>
      </dgm:t>
    </dgm:pt>
    <dgm:pt modelId="{516927C7-972A-4E70-AC11-08414F43796B}" type="parTrans" cxnId="{916C57D6-29B1-4414-8DDB-5D535E390C77}">
      <dgm:prSet/>
      <dgm:spPr/>
      <dgm:t>
        <a:bodyPr/>
        <a:lstStyle/>
        <a:p>
          <a:endParaRPr lang="ru-RU"/>
        </a:p>
      </dgm:t>
    </dgm:pt>
    <dgm:pt modelId="{C3461775-C6D4-436B-8E8B-48B6F7807317}" type="sibTrans" cxnId="{916C57D6-29B1-4414-8DDB-5D535E390C77}">
      <dgm:prSet/>
      <dgm:spPr/>
      <dgm:t>
        <a:bodyPr/>
        <a:lstStyle/>
        <a:p>
          <a:endParaRPr lang="ru-RU"/>
        </a:p>
      </dgm:t>
    </dgm:pt>
    <dgm:pt modelId="{6418B0EE-3367-4188-94A4-819ECCD0A78C}">
      <dgm:prSet/>
      <dgm:spPr/>
      <dgm:t>
        <a:bodyPr/>
        <a:lstStyle/>
        <a:p>
          <a:r>
            <a:rPr lang="ru-RU" smtClean="0"/>
            <a:t>Методическая литература</a:t>
          </a:r>
          <a:r>
            <a:rPr lang="ru-RU" dirty="0" smtClean="0"/>
            <a:t>, теоретические разработки и др. </a:t>
          </a:r>
          <a:endParaRPr lang="ru-RU" dirty="0"/>
        </a:p>
      </dgm:t>
    </dgm:pt>
    <dgm:pt modelId="{D23A82E5-7664-4B1E-8341-288A48D38224}" type="sibTrans" cxnId="{9133ED00-B049-4E5C-9BA8-D9218166B9D4}">
      <dgm:prSet/>
      <dgm:spPr/>
      <dgm:t>
        <a:bodyPr/>
        <a:lstStyle/>
        <a:p>
          <a:endParaRPr lang="ru-RU"/>
        </a:p>
      </dgm:t>
    </dgm:pt>
    <dgm:pt modelId="{04CE99A9-C2AB-4A85-9AC7-58907B02C647}" type="parTrans" cxnId="{9133ED00-B049-4E5C-9BA8-D9218166B9D4}">
      <dgm:prSet/>
      <dgm:spPr/>
      <dgm:t>
        <a:bodyPr/>
        <a:lstStyle/>
        <a:p>
          <a:endParaRPr lang="ru-RU"/>
        </a:p>
      </dgm:t>
    </dgm:pt>
    <dgm:pt modelId="{5C6D2313-65BF-478A-8460-FF6D832698CC}" type="pres">
      <dgm:prSet presAssocID="{744770BB-70C5-4BF2-9502-127917CDED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2813EF-ADDA-42BB-B790-B9DF998D7399}" type="pres">
      <dgm:prSet presAssocID="{43C31061-2749-47FA-95FA-A50582C0566B}" presName="hierRoot1" presStyleCnt="0">
        <dgm:presLayoutVars>
          <dgm:hierBranch val="init"/>
        </dgm:presLayoutVars>
      </dgm:prSet>
      <dgm:spPr/>
    </dgm:pt>
    <dgm:pt modelId="{5284D228-8611-4162-B5A0-15AEBD6F80CC}" type="pres">
      <dgm:prSet presAssocID="{43C31061-2749-47FA-95FA-A50582C0566B}" presName="rootComposite1" presStyleCnt="0"/>
      <dgm:spPr/>
    </dgm:pt>
    <dgm:pt modelId="{0902214B-3AF2-4E10-A01A-A9F433717F32}" type="pres">
      <dgm:prSet presAssocID="{43C31061-2749-47FA-95FA-A50582C0566B}" presName="rootText1" presStyleLbl="node0" presStyleIdx="0" presStyleCnt="1" custScaleX="373135" custScaleY="142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62E66-68A6-48E0-AE96-2FC1BCAD30EC}" type="pres">
      <dgm:prSet presAssocID="{43C31061-2749-47FA-95FA-A50582C056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3B3D7A-8949-4333-B289-80C081D3FB6D}" type="pres">
      <dgm:prSet presAssocID="{43C31061-2749-47FA-95FA-A50582C0566B}" presName="hierChild2" presStyleCnt="0"/>
      <dgm:spPr/>
    </dgm:pt>
    <dgm:pt modelId="{E7610C54-9296-4D1B-944E-33FA7AC84FD3}" type="pres">
      <dgm:prSet presAssocID="{F0E0C50A-A554-4410-8917-D7D36E494899}" presName="Name37" presStyleLbl="parChTrans1D2" presStyleIdx="0" presStyleCnt="1"/>
      <dgm:spPr/>
      <dgm:t>
        <a:bodyPr/>
        <a:lstStyle/>
        <a:p>
          <a:endParaRPr lang="ru-RU"/>
        </a:p>
      </dgm:t>
    </dgm:pt>
    <dgm:pt modelId="{9A70E717-1FC8-4D01-84D9-B4591D2924AF}" type="pres">
      <dgm:prSet presAssocID="{DA988D50-7EB8-4161-8F21-6925244AE8DB}" presName="hierRoot2" presStyleCnt="0">
        <dgm:presLayoutVars>
          <dgm:hierBranch val="init"/>
        </dgm:presLayoutVars>
      </dgm:prSet>
      <dgm:spPr/>
    </dgm:pt>
    <dgm:pt modelId="{44F81C3C-94BF-4D01-9210-6D50B13D2B53}" type="pres">
      <dgm:prSet presAssocID="{DA988D50-7EB8-4161-8F21-6925244AE8DB}" presName="rootComposite" presStyleCnt="0"/>
      <dgm:spPr/>
    </dgm:pt>
    <dgm:pt modelId="{22EE6E7D-3E25-43F6-B3A1-BE55CC7AEC51}" type="pres">
      <dgm:prSet presAssocID="{DA988D50-7EB8-4161-8F21-6925244AE8DB}" presName="rootText" presStyleLbl="node2" presStyleIdx="0" presStyleCnt="1" custScaleX="310064" custScaleY="137831" custLinFactNeighborX="1383" custLinFactNeighborY="-19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D8216-F9F1-4AB9-9AE5-FFA2B53A26EC}" type="pres">
      <dgm:prSet presAssocID="{DA988D50-7EB8-4161-8F21-6925244AE8DB}" presName="rootConnector" presStyleLbl="node2" presStyleIdx="0" presStyleCnt="1"/>
      <dgm:spPr/>
      <dgm:t>
        <a:bodyPr/>
        <a:lstStyle/>
        <a:p>
          <a:endParaRPr lang="ru-RU"/>
        </a:p>
      </dgm:t>
    </dgm:pt>
    <dgm:pt modelId="{E8D86EB7-CD09-4BF2-907A-1CF1CAC2AD8C}" type="pres">
      <dgm:prSet presAssocID="{DA988D50-7EB8-4161-8F21-6925244AE8DB}" presName="hierChild4" presStyleCnt="0"/>
      <dgm:spPr/>
    </dgm:pt>
    <dgm:pt modelId="{34BC6E27-BF19-4AB1-A39A-A6C36F52489D}" type="pres">
      <dgm:prSet presAssocID="{516927C7-972A-4E70-AC11-08414F43796B}" presName="Name37" presStyleLbl="parChTrans1D3" presStyleIdx="0" presStyleCnt="1"/>
      <dgm:spPr/>
      <dgm:t>
        <a:bodyPr/>
        <a:lstStyle/>
        <a:p>
          <a:endParaRPr lang="ru-RU"/>
        </a:p>
      </dgm:t>
    </dgm:pt>
    <dgm:pt modelId="{7E0A1B66-36EC-47D7-AC2B-2C0670A5FAEE}" type="pres">
      <dgm:prSet presAssocID="{9505AC81-127A-4B09-81F6-BE1F9CE6CBD5}" presName="hierRoot2" presStyleCnt="0">
        <dgm:presLayoutVars>
          <dgm:hierBranch val="init"/>
        </dgm:presLayoutVars>
      </dgm:prSet>
      <dgm:spPr/>
    </dgm:pt>
    <dgm:pt modelId="{33594E36-CC84-4060-A23A-C6665C42C0CB}" type="pres">
      <dgm:prSet presAssocID="{9505AC81-127A-4B09-81F6-BE1F9CE6CBD5}" presName="rootComposite" presStyleCnt="0"/>
      <dgm:spPr/>
    </dgm:pt>
    <dgm:pt modelId="{C8D4D40B-691F-4840-9ED6-EB893A5BA4C9}" type="pres">
      <dgm:prSet presAssocID="{9505AC81-127A-4B09-81F6-BE1F9CE6CBD5}" presName="rootText" presStyleLbl="node3" presStyleIdx="0" presStyleCnt="1" custScaleX="254868" custScaleY="126571" custLinFactNeighborX="10136" custLinFactNeighborY="-23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DD15E-CE39-470E-BEF1-9B17FD7C14B9}" type="pres">
      <dgm:prSet presAssocID="{9505AC81-127A-4B09-81F6-BE1F9CE6CBD5}" presName="rootConnector" presStyleLbl="node3" presStyleIdx="0" presStyleCnt="1"/>
      <dgm:spPr/>
      <dgm:t>
        <a:bodyPr/>
        <a:lstStyle/>
        <a:p>
          <a:endParaRPr lang="ru-RU"/>
        </a:p>
      </dgm:t>
    </dgm:pt>
    <dgm:pt modelId="{9A3896F5-E289-4D40-A576-21BA3D5DF443}" type="pres">
      <dgm:prSet presAssocID="{9505AC81-127A-4B09-81F6-BE1F9CE6CBD5}" presName="hierChild4" presStyleCnt="0"/>
      <dgm:spPr/>
    </dgm:pt>
    <dgm:pt modelId="{38B4F72B-AE91-498D-A08A-FDA9870D6F91}" type="pres">
      <dgm:prSet presAssocID="{04CE99A9-C2AB-4A85-9AC7-58907B02C647}" presName="Name37" presStyleLbl="parChTrans1D4" presStyleIdx="0" presStyleCnt="1"/>
      <dgm:spPr/>
      <dgm:t>
        <a:bodyPr/>
        <a:lstStyle/>
        <a:p>
          <a:endParaRPr lang="ru-RU"/>
        </a:p>
      </dgm:t>
    </dgm:pt>
    <dgm:pt modelId="{0C14F08D-7E2A-49EF-8749-007F9FA49156}" type="pres">
      <dgm:prSet presAssocID="{6418B0EE-3367-4188-94A4-819ECCD0A78C}" presName="hierRoot2" presStyleCnt="0">
        <dgm:presLayoutVars>
          <dgm:hierBranch val="init"/>
        </dgm:presLayoutVars>
      </dgm:prSet>
      <dgm:spPr/>
    </dgm:pt>
    <dgm:pt modelId="{BBA3FF7E-E13E-4749-B549-697B9604A1DA}" type="pres">
      <dgm:prSet presAssocID="{6418B0EE-3367-4188-94A4-819ECCD0A78C}" presName="rootComposite" presStyleCnt="0"/>
      <dgm:spPr/>
    </dgm:pt>
    <dgm:pt modelId="{C39244A3-FB11-4ADF-B66C-B1CD2C0CF671}" type="pres">
      <dgm:prSet presAssocID="{6418B0EE-3367-4188-94A4-819ECCD0A78C}" presName="rootText" presStyleLbl="node4" presStyleIdx="0" presStyleCnt="1" custScaleX="200810" custLinFactNeighborX="-15555" custLinFactNeighborY="-35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E8D84C-F793-440D-AE53-64864A757CBF}" type="pres">
      <dgm:prSet presAssocID="{6418B0EE-3367-4188-94A4-819ECCD0A78C}" presName="rootConnector" presStyleLbl="node4" presStyleIdx="0" presStyleCnt="1"/>
      <dgm:spPr/>
      <dgm:t>
        <a:bodyPr/>
        <a:lstStyle/>
        <a:p>
          <a:endParaRPr lang="ru-RU"/>
        </a:p>
      </dgm:t>
    </dgm:pt>
    <dgm:pt modelId="{92467EB8-7F42-4F58-A164-5E504F17EC42}" type="pres">
      <dgm:prSet presAssocID="{6418B0EE-3367-4188-94A4-819ECCD0A78C}" presName="hierChild4" presStyleCnt="0"/>
      <dgm:spPr/>
    </dgm:pt>
    <dgm:pt modelId="{7E71515F-2E81-4BB8-B74B-8D717007E3CC}" type="pres">
      <dgm:prSet presAssocID="{6418B0EE-3367-4188-94A4-819ECCD0A78C}" presName="hierChild5" presStyleCnt="0"/>
      <dgm:spPr/>
    </dgm:pt>
    <dgm:pt modelId="{AFD540CC-F8BA-44EF-93ED-126D09371BC6}" type="pres">
      <dgm:prSet presAssocID="{9505AC81-127A-4B09-81F6-BE1F9CE6CBD5}" presName="hierChild5" presStyleCnt="0"/>
      <dgm:spPr/>
    </dgm:pt>
    <dgm:pt modelId="{F7FFBA8C-42D4-4210-A6A7-C27C3D308C0F}" type="pres">
      <dgm:prSet presAssocID="{DA988D50-7EB8-4161-8F21-6925244AE8DB}" presName="hierChild5" presStyleCnt="0"/>
      <dgm:spPr/>
    </dgm:pt>
    <dgm:pt modelId="{5EF16F27-EBAF-41F3-AFA7-66D57D25C666}" type="pres">
      <dgm:prSet presAssocID="{43C31061-2749-47FA-95FA-A50582C0566B}" presName="hierChild3" presStyleCnt="0"/>
      <dgm:spPr/>
    </dgm:pt>
  </dgm:ptLst>
  <dgm:cxnLst>
    <dgm:cxn modelId="{0F332292-4F41-4A3D-9A7E-71E6FBF383F4}" type="presOf" srcId="{F0E0C50A-A554-4410-8917-D7D36E494899}" destId="{E7610C54-9296-4D1B-944E-33FA7AC84FD3}" srcOrd="0" destOrd="0" presId="urn:microsoft.com/office/officeart/2005/8/layout/orgChart1"/>
    <dgm:cxn modelId="{9133ED00-B049-4E5C-9BA8-D9218166B9D4}" srcId="{9505AC81-127A-4B09-81F6-BE1F9CE6CBD5}" destId="{6418B0EE-3367-4188-94A4-819ECCD0A78C}" srcOrd="0" destOrd="0" parTransId="{04CE99A9-C2AB-4A85-9AC7-58907B02C647}" sibTransId="{D23A82E5-7664-4B1E-8341-288A48D38224}"/>
    <dgm:cxn modelId="{E97A63C9-7763-42C0-A465-879545DD6170}" srcId="{744770BB-70C5-4BF2-9502-127917CDED16}" destId="{43C31061-2749-47FA-95FA-A50582C0566B}" srcOrd="0" destOrd="0" parTransId="{42CCEE1F-1B90-46D7-93C3-D1A022DC1F66}" sibTransId="{2DC3A690-C6E7-4D51-91F8-8DC8CCF225C5}"/>
    <dgm:cxn modelId="{A50DC222-90A8-49E3-8AB6-9F5B53135607}" type="presOf" srcId="{9505AC81-127A-4B09-81F6-BE1F9CE6CBD5}" destId="{AB4DD15E-CE39-470E-BEF1-9B17FD7C14B9}" srcOrd="1" destOrd="0" presId="urn:microsoft.com/office/officeart/2005/8/layout/orgChart1"/>
    <dgm:cxn modelId="{E46669E2-3A97-4BCA-BB9A-FE03E0C36676}" type="presOf" srcId="{6418B0EE-3367-4188-94A4-819ECCD0A78C}" destId="{C39244A3-FB11-4ADF-B66C-B1CD2C0CF671}" srcOrd="0" destOrd="0" presId="urn:microsoft.com/office/officeart/2005/8/layout/orgChart1"/>
    <dgm:cxn modelId="{AD469CC0-4067-4D61-9B97-FF79149A4C6F}" type="presOf" srcId="{6418B0EE-3367-4188-94A4-819ECCD0A78C}" destId="{41E8D84C-F793-440D-AE53-64864A757CBF}" srcOrd="1" destOrd="0" presId="urn:microsoft.com/office/officeart/2005/8/layout/orgChart1"/>
    <dgm:cxn modelId="{DBD15AA0-6D8E-416A-9BDF-2EF3B98BA1B7}" type="presOf" srcId="{516927C7-972A-4E70-AC11-08414F43796B}" destId="{34BC6E27-BF19-4AB1-A39A-A6C36F52489D}" srcOrd="0" destOrd="0" presId="urn:microsoft.com/office/officeart/2005/8/layout/orgChart1"/>
    <dgm:cxn modelId="{26D92306-0241-4B0D-86A0-0CD454BC6008}" type="presOf" srcId="{43C31061-2749-47FA-95FA-A50582C0566B}" destId="{B9F62E66-68A6-48E0-AE96-2FC1BCAD30EC}" srcOrd="1" destOrd="0" presId="urn:microsoft.com/office/officeart/2005/8/layout/orgChart1"/>
    <dgm:cxn modelId="{916C57D6-29B1-4414-8DDB-5D535E390C77}" srcId="{DA988D50-7EB8-4161-8F21-6925244AE8DB}" destId="{9505AC81-127A-4B09-81F6-BE1F9CE6CBD5}" srcOrd="0" destOrd="0" parTransId="{516927C7-972A-4E70-AC11-08414F43796B}" sibTransId="{C3461775-C6D4-436B-8E8B-48B6F7807317}"/>
    <dgm:cxn modelId="{59F06843-64A6-4916-A68F-143F6BD0AA0A}" type="presOf" srcId="{DA988D50-7EB8-4161-8F21-6925244AE8DB}" destId="{99BD8216-F9F1-4AB9-9AE5-FFA2B53A26EC}" srcOrd="1" destOrd="0" presId="urn:microsoft.com/office/officeart/2005/8/layout/orgChart1"/>
    <dgm:cxn modelId="{55644517-BAB7-48E1-AF72-F28D04E4CF4E}" type="presOf" srcId="{9505AC81-127A-4B09-81F6-BE1F9CE6CBD5}" destId="{C8D4D40B-691F-4840-9ED6-EB893A5BA4C9}" srcOrd="0" destOrd="0" presId="urn:microsoft.com/office/officeart/2005/8/layout/orgChart1"/>
    <dgm:cxn modelId="{E3619CC6-FA3B-4B2F-8516-9ABABE1A67EA}" type="presOf" srcId="{744770BB-70C5-4BF2-9502-127917CDED16}" destId="{5C6D2313-65BF-478A-8460-FF6D832698CC}" srcOrd="0" destOrd="0" presId="urn:microsoft.com/office/officeart/2005/8/layout/orgChart1"/>
    <dgm:cxn modelId="{FB06AC1F-5C30-472F-B976-D28CD123BB0F}" type="presOf" srcId="{DA988D50-7EB8-4161-8F21-6925244AE8DB}" destId="{22EE6E7D-3E25-43F6-B3A1-BE55CC7AEC51}" srcOrd="0" destOrd="0" presId="urn:microsoft.com/office/officeart/2005/8/layout/orgChart1"/>
    <dgm:cxn modelId="{AB6F6562-6D98-4BA5-996B-8E7B27992503}" type="presOf" srcId="{04CE99A9-C2AB-4A85-9AC7-58907B02C647}" destId="{38B4F72B-AE91-498D-A08A-FDA9870D6F91}" srcOrd="0" destOrd="0" presId="urn:microsoft.com/office/officeart/2005/8/layout/orgChart1"/>
    <dgm:cxn modelId="{D0F556B7-37B0-4F0C-BCAC-8810044638E5}" type="presOf" srcId="{43C31061-2749-47FA-95FA-A50582C0566B}" destId="{0902214B-3AF2-4E10-A01A-A9F433717F32}" srcOrd="0" destOrd="0" presId="urn:microsoft.com/office/officeart/2005/8/layout/orgChart1"/>
    <dgm:cxn modelId="{2A898985-710E-4DD9-9122-595DBC300836}" srcId="{43C31061-2749-47FA-95FA-A50582C0566B}" destId="{DA988D50-7EB8-4161-8F21-6925244AE8DB}" srcOrd="0" destOrd="0" parTransId="{F0E0C50A-A554-4410-8917-D7D36E494899}" sibTransId="{E9CCBE92-35C6-41A3-906B-BCB616F0C62D}"/>
    <dgm:cxn modelId="{C8DA085F-34E5-4FE7-8742-B80296C5E546}" type="presParOf" srcId="{5C6D2313-65BF-478A-8460-FF6D832698CC}" destId="{CF2813EF-ADDA-42BB-B790-B9DF998D7399}" srcOrd="0" destOrd="0" presId="urn:microsoft.com/office/officeart/2005/8/layout/orgChart1"/>
    <dgm:cxn modelId="{12BB5422-F648-45D2-BD23-101642229E80}" type="presParOf" srcId="{CF2813EF-ADDA-42BB-B790-B9DF998D7399}" destId="{5284D228-8611-4162-B5A0-15AEBD6F80CC}" srcOrd="0" destOrd="0" presId="urn:microsoft.com/office/officeart/2005/8/layout/orgChart1"/>
    <dgm:cxn modelId="{9F9A1015-6095-48E0-AB30-0B1A4405B973}" type="presParOf" srcId="{5284D228-8611-4162-B5A0-15AEBD6F80CC}" destId="{0902214B-3AF2-4E10-A01A-A9F433717F32}" srcOrd="0" destOrd="0" presId="urn:microsoft.com/office/officeart/2005/8/layout/orgChart1"/>
    <dgm:cxn modelId="{BA2F12CA-C4B1-4D4E-8DD9-AE828B2B998B}" type="presParOf" srcId="{5284D228-8611-4162-B5A0-15AEBD6F80CC}" destId="{B9F62E66-68A6-48E0-AE96-2FC1BCAD30EC}" srcOrd="1" destOrd="0" presId="urn:microsoft.com/office/officeart/2005/8/layout/orgChart1"/>
    <dgm:cxn modelId="{CCDFC7AD-798C-4731-A98A-CD8CC077BB4E}" type="presParOf" srcId="{CF2813EF-ADDA-42BB-B790-B9DF998D7399}" destId="{383B3D7A-8949-4333-B289-80C081D3FB6D}" srcOrd="1" destOrd="0" presId="urn:microsoft.com/office/officeart/2005/8/layout/orgChart1"/>
    <dgm:cxn modelId="{0AE80B26-CE5C-4AB1-8229-83ADC3D14EAE}" type="presParOf" srcId="{383B3D7A-8949-4333-B289-80C081D3FB6D}" destId="{E7610C54-9296-4D1B-944E-33FA7AC84FD3}" srcOrd="0" destOrd="0" presId="urn:microsoft.com/office/officeart/2005/8/layout/orgChart1"/>
    <dgm:cxn modelId="{0DE5BB79-1D83-462E-9CCE-B11628ADA859}" type="presParOf" srcId="{383B3D7A-8949-4333-B289-80C081D3FB6D}" destId="{9A70E717-1FC8-4D01-84D9-B4591D2924AF}" srcOrd="1" destOrd="0" presId="urn:microsoft.com/office/officeart/2005/8/layout/orgChart1"/>
    <dgm:cxn modelId="{7EA073C9-B659-4E55-A637-FB3EB3FBF89C}" type="presParOf" srcId="{9A70E717-1FC8-4D01-84D9-B4591D2924AF}" destId="{44F81C3C-94BF-4D01-9210-6D50B13D2B53}" srcOrd="0" destOrd="0" presId="urn:microsoft.com/office/officeart/2005/8/layout/orgChart1"/>
    <dgm:cxn modelId="{C41EABD3-74EF-4A66-817F-A803D29530EA}" type="presParOf" srcId="{44F81C3C-94BF-4D01-9210-6D50B13D2B53}" destId="{22EE6E7D-3E25-43F6-B3A1-BE55CC7AEC51}" srcOrd="0" destOrd="0" presId="urn:microsoft.com/office/officeart/2005/8/layout/orgChart1"/>
    <dgm:cxn modelId="{C5EE5755-1EEF-4C02-A745-84CED0512872}" type="presParOf" srcId="{44F81C3C-94BF-4D01-9210-6D50B13D2B53}" destId="{99BD8216-F9F1-4AB9-9AE5-FFA2B53A26EC}" srcOrd="1" destOrd="0" presId="urn:microsoft.com/office/officeart/2005/8/layout/orgChart1"/>
    <dgm:cxn modelId="{4B6EBE03-1E76-44E4-85CD-1A8AB85A83F6}" type="presParOf" srcId="{9A70E717-1FC8-4D01-84D9-B4591D2924AF}" destId="{E8D86EB7-CD09-4BF2-907A-1CF1CAC2AD8C}" srcOrd="1" destOrd="0" presId="urn:microsoft.com/office/officeart/2005/8/layout/orgChart1"/>
    <dgm:cxn modelId="{80D6350D-4BD9-4CAE-B3D3-92DA3354CBC4}" type="presParOf" srcId="{E8D86EB7-CD09-4BF2-907A-1CF1CAC2AD8C}" destId="{34BC6E27-BF19-4AB1-A39A-A6C36F52489D}" srcOrd="0" destOrd="0" presId="urn:microsoft.com/office/officeart/2005/8/layout/orgChart1"/>
    <dgm:cxn modelId="{EC133C94-FFC9-4B58-B8A2-8CB4E4CAB26B}" type="presParOf" srcId="{E8D86EB7-CD09-4BF2-907A-1CF1CAC2AD8C}" destId="{7E0A1B66-36EC-47D7-AC2B-2C0670A5FAEE}" srcOrd="1" destOrd="0" presId="urn:microsoft.com/office/officeart/2005/8/layout/orgChart1"/>
    <dgm:cxn modelId="{73F3CB88-0A20-4A2F-8C73-357E6A6D7919}" type="presParOf" srcId="{7E0A1B66-36EC-47D7-AC2B-2C0670A5FAEE}" destId="{33594E36-CC84-4060-A23A-C6665C42C0CB}" srcOrd="0" destOrd="0" presId="urn:microsoft.com/office/officeart/2005/8/layout/orgChart1"/>
    <dgm:cxn modelId="{9F83A26E-60C0-44D2-B65C-ACC9C1D08CA6}" type="presParOf" srcId="{33594E36-CC84-4060-A23A-C6665C42C0CB}" destId="{C8D4D40B-691F-4840-9ED6-EB893A5BA4C9}" srcOrd="0" destOrd="0" presId="urn:microsoft.com/office/officeart/2005/8/layout/orgChart1"/>
    <dgm:cxn modelId="{EBFA23F7-E676-4CCF-A073-60F85FC37518}" type="presParOf" srcId="{33594E36-CC84-4060-A23A-C6665C42C0CB}" destId="{AB4DD15E-CE39-470E-BEF1-9B17FD7C14B9}" srcOrd="1" destOrd="0" presId="urn:microsoft.com/office/officeart/2005/8/layout/orgChart1"/>
    <dgm:cxn modelId="{CD7C7E29-0682-4B24-AE6F-5D1ADFE92B44}" type="presParOf" srcId="{7E0A1B66-36EC-47D7-AC2B-2C0670A5FAEE}" destId="{9A3896F5-E289-4D40-A576-21BA3D5DF443}" srcOrd="1" destOrd="0" presId="urn:microsoft.com/office/officeart/2005/8/layout/orgChart1"/>
    <dgm:cxn modelId="{9BF5568F-1F7D-47B7-9E26-A0CFCE3CAF05}" type="presParOf" srcId="{9A3896F5-E289-4D40-A576-21BA3D5DF443}" destId="{38B4F72B-AE91-498D-A08A-FDA9870D6F91}" srcOrd="0" destOrd="0" presId="urn:microsoft.com/office/officeart/2005/8/layout/orgChart1"/>
    <dgm:cxn modelId="{124BF059-E5E2-40A4-BF94-56265BB4EEB1}" type="presParOf" srcId="{9A3896F5-E289-4D40-A576-21BA3D5DF443}" destId="{0C14F08D-7E2A-49EF-8749-007F9FA49156}" srcOrd="1" destOrd="0" presId="urn:microsoft.com/office/officeart/2005/8/layout/orgChart1"/>
    <dgm:cxn modelId="{43508C98-4B05-4734-8126-54F4CA7BD8F9}" type="presParOf" srcId="{0C14F08D-7E2A-49EF-8749-007F9FA49156}" destId="{BBA3FF7E-E13E-4749-B549-697B9604A1DA}" srcOrd="0" destOrd="0" presId="urn:microsoft.com/office/officeart/2005/8/layout/orgChart1"/>
    <dgm:cxn modelId="{FC447E2D-10E7-49C0-B92A-3E315D3E4C7C}" type="presParOf" srcId="{BBA3FF7E-E13E-4749-B549-697B9604A1DA}" destId="{C39244A3-FB11-4ADF-B66C-B1CD2C0CF671}" srcOrd="0" destOrd="0" presId="urn:microsoft.com/office/officeart/2005/8/layout/orgChart1"/>
    <dgm:cxn modelId="{1D81D72F-3C0A-42F9-B051-AA996EB3B2B5}" type="presParOf" srcId="{BBA3FF7E-E13E-4749-B549-697B9604A1DA}" destId="{41E8D84C-F793-440D-AE53-64864A757CBF}" srcOrd="1" destOrd="0" presId="urn:microsoft.com/office/officeart/2005/8/layout/orgChart1"/>
    <dgm:cxn modelId="{41323FCC-C3F6-4185-B894-BED25CF028A2}" type="presParOf" srcId="{0C14F08D-7E2A-49EF-8749-007F9FA49156}" destId="{92467EB8-7F42-4F58-A164-5E504F17EC42}" srcOrd="1" destOrd="0" presId="urn:microsoft.com/office/officeart/2005/8/layout/orgChart1"/>
    <dgm:cxn modelId="{705EA216-E2E5-4838-9CCA-AF644CA84DEE}" type="presParOf" srcId="{0C14F08D-7E2A-49EF-8749-007F9FA49156}" destId="{7E71515F-2E81-4BB8-B74B-8D717007E3CC}" srcOrd="2" destOrd="0" presId="urn:microsoft.com/office/officeart/2005/8/layout/orgChart1"/>
    <dgm:cxn modelId="{CC61CC9E-D243-4688-8BA8-772C1743F491}" type="presParOf" srcId="{7E0A1B66-36EC-47D7-AC2B-2C0670A5FAEE}" destId="{AFD540CC-F8BA-44EF-93ED-126D09371BC6}" srcOrd="2" destOrd="0" presId="urn:microsoft.com/office/officeart/2005/8/layout/orgChart1"/>
    <dgm:cxn modelId="{E2CA447B-57CB-468A-8965-EA513693B931}" type="presParOf" srcId="{9A70E717-1FC8-4D01-84D9-B4591D2924AF}" destId="{F7FFBA8C-42D4-4210-A6A7-C27C3D308C0F}" srcOrd="2" destOrd="0" presId="urn:microsoft.com/office/officeart/2005/8/layout/orgChart1"/>
    <dgm:cxn modelId="{CC36E053-7F83-416C-975D-EEFC177AF749}" type="presParOf" srcId="{CF2813EF-ADDA-42BB-B790-B9DF998D7399}" destId="{5EF16F27-EBAF-41F3-AFA7-66D57D25C6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F96CC-A3F5-4B71-BD60-4B894B3299F5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0241C-97CB-4762-AF67-E844EA65F89F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3CA0E-98E1-4A55-86C3-466912F8C452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B3A9D-B199-4893-A417-651953CEB7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FF10D0E8-6E38-47A5-8690-423E7FF31FBF}" type="pres">
      <dgm:prSet presAssocID="{40EB3A9D-B199-4893-A417-651953CEB7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24F4B-4884-4351-95F0-F9B499656696}" type="presOf" srcId="{40EB3A9D-B199-4893-A417-651953CEB782}" destId="{FF10D0E8-6E38-47A5-8690-423E7FF31F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C046C-4F3B-4602-BCA3-CED669631595}">
      <dsp:nvSpPr>
        <dsp:cNvPr id="0" name=""/>
        <dsp:cNvSpPr/>
      </dsp:nvSpPr>
      <dsp:spPr>
        <a:xfrm>
          <a:off x="481627" y="1696"/>
          <a:ext cx="3694840" cy="2632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Совокупность двигательных актов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1022724" y="387280"/>
        <a:ext cx="2612646" cy="1861767"/>
      </dsp:txXfrm>
    </dsp:sp>
    <dsp:sp modelId="{2927095F-36B0-49F6-B8B9-B03134CC6FBF}">
      <dsp:nvSpPr>
        <dsp:cNvPr id="0" name=""/>
        <dsp:cNvSpPr/>
      </dsp:nvSpPr>
      <dsp:spPr>
        <a:xfrm>
          <a:off x="2120912" y="2692909"/>
          <a:ext cx="416269" cy="41626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76088" y="2852090"/>
        <a:ext cx="305917" cy="97907"/>
      </dsp:txXfrm>
    </dsp:sp>
    <dsp:sp modelId="{90EC5344-87C3-4D20-983E-23F49D685493}">
      <dsp:nvSpPr>
        <dsp:cNvPr id="0" name=""/>
        <dsp:cNvSpPr/>
      </dsp:nvSpPr>
      <dsp:spPr>
        <a:xfrm>
          <a:off x="481627" y="3167457"/>
          <a:ext cx="3694840" cy="28075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Одно из необходимых условий поддержания нормального функционального состояния человека 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1022724" y="3578607"/>
        <a:ext cx="2612646" cy="1985210"/>
      </dsp:txXfrm>
    </dsp:sp>
    <dsp:sp modelId="{3643766A-B3F1-48AB-9DDF-EDE89628529B}">
      <dsp:nvSpPr>
        <dsp:cNvPr id="0" name=""/>
        <dsp:cNvSpPr/>
      </dsp:nvSpPr>
      <dsp:spPr>
        <a:xfrm>
          <a:off x="4284123" y="2854838"/>
          <a:ext cx="228230" cy="2669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84123" y="2908235"/>
        <a:ext cx="159761" cy="160192"/>
      </dsp:txXfrm>
    </dsp:sp>
    <dsp:sp modelId="{DFBB9A24-588B-46BF-9AEC-9F3AF2FC0815}">
      <dsp:nvSpPr>
        <dsp:cNvPr id="0" name=""/>
        <dsp:cNvSpPr/>
      </dsp:nvSpPr>
      <dsp:spPr>
        <a:xfrm>
          <a:off x="4607091" y="1735883"/>
          <a:ext cx="3192201" cy="25048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Двигательная активность</a:t>
          </a:r>
          <a:endParaRPr lang="ru-RU" sz="2800" b="1" kern="1200" dirty="0">
            <a:latin typeface="+mj-lt"/>
          </a:endParaRPr>
        </a:p>
      </dsp:txBody>
      <dsp:txXfrm>
        <a:off x="5074578" y="2102717"/>
        <a:ext cx="2257227" cy="177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AC12-5643-4CDD-9F77-2E8503E5A525}">
      <dsp:nvSpPr>
        <dsp:cNvPr id="0" name=""/>
        <dsp:cNvSpPr/>
      </dsp:nvSpPr>
      <dsp:spPr>
        <a:xfrm>
          <a:off x="4104456" y="1320810"/>
          <a:ext cx="2594169" cy="1550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23"/>
              </a:lnTo>
              <a:lnTo>
                <a:pt x="2594169" y="1336023"/>
              </a:lnTo>
              <a:lnTo>
                <a:pt x="2594169" y="1550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9F0F7-BCBE-4E44-B5A4-5C0944D37AF8}">
      <dsp:nvSpPr>
        <dsp:cNvPr id="0" name=""/>
        <dsp:cNvSpPr/>
      </dsp:nvSpPr>
      <dsp:spPr>
        <a:xfrm>
          <a:off x="3808170" y="1320810"/>
          <a:ext cx="296285" cy="1633084"/>
        </a:xfrm>
        <a:custGeom>
          <a:avLst/>
          <a:gdLst/>
          <a:ahLst/>
          <a:cxnLst/>
          <a:rect l="0" t="0" r="0" b="0"/>
          <a:pathLst>
            <a:path>
              <a:moveTo>
                <a:pt x="296285" y="0"/>
              </a:moveTo>
              <a:lnTo>
                <a:pt x="296285" y="1418967"/>
              </a:lnTo>
              <a:lnTo>
                <a:pt x="0" y="1418967"/>
              </a:lnTo>
              <a:lnTo>
                <a:pt x="0" y="1633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AB5FF-ED13-4549-910A-CEFF37B3D5FE}">
      <dsp:nvSpPr>
        <dsp:cNvPr id="0" name=""/>
        <dsp:cNvSpPr/>
      </dsp:nvSpPr>
      <dsp:spPr>
        <a:xfrm>
          <a:off x="1134410" y="1320810"/>
          <a:ext cx="2970045" cy="1566228"/>
        </a:xfrm>
        <a:custGeom>
          <a:avLst/>
          <a:gdLst/>
          <a:ahLst/>
          <a:cxnLst/>
          <a:rect l="0" t="0" r="0" b="0"/>
          <a:pathLst>
            <a:path>
              <a:moveTo>
                <a:pt x="2970045" y="0"/>
              </a:moveTo>
              <a:lnTo>
                <a:pt x="2970045" y="1352112"/>
              </a:lnTo>
              <a:lnTo>
                <a:pt x="0" y="1352112"/>
              </a:lnTo>
              <a:lnTo>
                <a:pt x="0" y="1566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42FF4-1114-42BB-84CC-F56EFD7A85EE}">
      <dsp:nvSpPr>
        <dsp:cNvPr id="0" name=""/>
        <dsp:cNvSpPr/>
      </dsp:nvSpPr>
      <dsp:spPr>
        <a:xfrm>
          <a:off x="1657088" y="301210"/>
          <a:ext cx="4894735" cy="101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j-lt"/>
              <a:cs typeface="Times New Roman" pitchFamily="18" charset="0"/>
            </a:rPr>
            <a:t>Ресурсное обеспечение физического воспитания</a:t>
          </a:r>
          <a:endParaRPr lang="ru-RU" sz="3200" b="1" kern="1200" dirty="0">
            <a:latin typeface="+mj-lt"/>
            <a:cs typeface="Times New Roman" pitchFamily="18" charset="0"/>
          </a:endParaRPr>
        </a:p>
      </dsp:txBody>
      <dsp:txXfrm>
        <a:off x="1657088" y="301210"/>
        <a:ext cx="4894735" cy="1019600"/>
      </dsp:txXfrm>
    </dsp:sp>
    <dsp:sp modelId="{63EBA682-0FF4-4055-85BA-DA10B9C22135}">
      <dsp:nvSpPr>
        <dsp:cNvPr id="0" name=""/>
        <dsp:cNvSpPr/>
      </dsp:nvSpPr>
      <dsp:spPr>
        <a:xfrm>
          <a:off x="2327" y="2887039"/>
          <a:ext cx="2264165" cy="16826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Закон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«Об образовании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7" y="2887039"/>
        <a:ext cx="2264165" cy="1682657"/>
      </dsp:txXfrm>
    </dsp:sp>
    <dsp:sp modelId="{2AE95135-2253-4A87-9D59-8D111C8C1863}">
      <dsp:nvSpPr>
        <dsp:cNvPr id="0" name=""/>
        <dsp:cNvSpPr/>
      </dsp:nvSpPr>
      <dsp:spPr>
        <a:xfrm>
          <a:off x="2672539" y="2953894"/>
          <a:ext cx="2271262" cy="1679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Концепция дошкольного образования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2672539" y="2953894"/>
        <a:ext cx="2271262" cy="1679700"/>
      </dsp:txXfrm>
    </dsp:sp>
    <dsp:sp modelId="{5191FA76-D420-4C13-B434-70F14870ECC2}">
      <dsp:nvSpPr>
        <dsp:cNvPr id="0" name=""/>
        <dsp:cNvSpPr/>
      </dsp:nvSpPr>
      <dsp:spPr>
        <a:xfrm>
          <a:off x="5295074" y="2870950"/>
          <a:ext cx="2807103" cy="16796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itchFamily="18" charset="0"/>
            </a:rPr>
            <a:t>Устав образовательного учреждения</a:t>
          </a:r>
          <a:endParaRPr lang="ru-RU" sz="2400" b="1" kern="1200" dirty="0">
            <a:latin typeface="+mn-lt"/>
            <a:cs typeface="Times New Roman" pitchFamily="18" charset="0"/>
          </a:endParaRPr>
        </a:p>
      </dsp:txBody>
      <dsp:txXfrm>
        <a:off x="5295074" y="2870950"/>
        <a:ext cx="2807103" cy="1679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4F72B-AE91-498D-A08A-FDA9870D6F91}">
      <dsp:nvSpPr>
        <dsp:cNvPr id="0" name=""/>
        <dsp:cNvSpPr/>
      </dsp:nvSpPr>
      <dsp:spPr>
        <a:xfrm>
          <a:off x="2386393" y="4466951"/>
          <a:ext cx="239563" cy="76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202"/>
              </a:lnTo>
              <a:lnTo>
                <a:pt x="239563" y="7632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C6E27-BF19-4AB1-A39A-A6C36F52489D}">
      <dsp:nvSpPr>
        <dsp:cNvPr id="0" name=""/>
        <dsp:cNvSpPr/>
      </dsp:nvSpPr>
      <dsp:spPr>
        <a:xfrm>
          <a:off x="4166882" y="2892008"/>
          <a:ext cx="167227" cy="365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59"/>
              </a:lnTo>
              <a:lnTo>
                <a:pt x="167227" y="165259"/>
              </a:lnTo>
              <a:lnTo>
                <a:pt x="167227" y="3658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10C54-9296-4D1B-944E-33FA7AC84FD3}">
      <dsp:nvSpPr>
        <dsp:cNvPr id="0" name=""/>
        <dsp:cNvSpPr/>
      </dsp:nvSpPr>
      <dsp:spPr>
        <a:xfrm>
          <a:off x="4094740" y="1362297"/>
          <a:ext cx="91440" cy="21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66"/>
              </a:lnTo>
              <a:lnTo>
                <a:pt x="72142" y="12466"/>
              </a:lnTo>
              <a:lnTo>
                <a:pt x="72142" y="213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214B-3AF2-4E10-A01A-A9F433717F32}">
      <dsp:nvSpPr>
        <dsp:cNvPr id="0" name=""/>
        <dsp:cNvSpPr/>
      </dsp:nvSpPr>
      <dsp:spPr>
        <a:xfrm>
          <a:off x="576059" y="1772"/>
          <a:ext cx="7128800" cy="1360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Программно-методическое обеспечение физического воспитания</a:t>
          </a:r>
          <a:endParaRPr lang="ru-RU" sz="3200" b="1" kern="1200" dirty="0"/>
        </a:p>
      </dsp:txBody>
      <dsp:txXfrm>
        <a:off x="576059" y="1772"/>
        <a:ext cx="7128800" cy="1360525"/>
      </dsp:txXfrm>
    </dsp:sp>
    <dsp:sp modelId="{22EE6E7D-3E25-43F6-B3A1-BE55CC7AEC51}">
      <dsp:nvSpPr>
        <dsp:cNvPr id="0" name=""/>
        <dsp:cNvSpPr/>
      </dsp:nvSpPr>
      <dsp:spPr>
        <a:xfrm>
          <a:off x="1204972" y="1575367"/>
          <a:ext cx="5923819" cy="13166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Программа развития и воспитания детей в детском саду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«Детство»</a:t>
          </a:r>
          <a:endParaRPr lang="ru-RU" sz="2800" b="1" kern="1200" dirty="0"/>
        </a:p>
      </dsp:txBody>
      <dsp:txXfrm>
        <a:off x="1204972" y="1575367"/>
        <a:ext cx="5923819" cy="1316640"/>
      </dsp:txXfrm>
    </dsp:sp>
    <dsp:sp modelId="{C8D4D40B-691F-4840-9ED6-EB893A5BA4C9}">
      <dsp:nvSpPr>
        <dsp:cNvPr id="0" name=""/>
        <dsp:cNvSpPr/>
      </dsp:nvSpPr>
      <dsp:spPr>
        <a:xfrm>
          <a:off x="1899464" y="3257872"/>
          <a:ext cx="4869291" cy="12090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Перспективное планирование  физического воспитания</a:t>
          </a:r>
          <a:endParaRPr lang="ru-RU" sz="2800" b="1" kern="1200" dirty="0"/>
        </a:p>
      </dsp:txBody>
      <dsp:txXfrm>
        <a:off x="1899464" y="3257872"/>
        <a:ext cx="4869291" cy="1209078"/>
      </dsp:txXfrm>
    </dsp:sp>
    <dsp:sp modelId="{C39244A3-FB11-4ADF-B66C-B1CD2C0CF671}">
      <dsp:nvSpPr>
        <dsp:cNvPr id="0" name=""/>
        <dsp:cNvSpPr/>
      </dsp:nvSpPr>
      <dsp:spPr>
        <a:xfrm>
          <a:off x="2625956" y="4752525"/>
          <a:ext cx="3836505" cy="9552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Методическая литература</a:t>
          </a:r>
          <a:r>
            <a:rPr lang="ru-RU" sz="2200" kern="1200" dirty="0" smtClean="0"/>
            <a:t>, теоретические разработки и др. </a:t>
          </a:r>
          <a:endParaRPr lang="ru-RU" sz="2200" kern="1200" dirty="0"/>
        </a:p>
      </dsp:txBody>
      <dsp:txXfrm>
        <a:off x="2625956" y="4752525"/>
        <a:ext cx="3836505" cy="955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C4F32-793A-49DB-A44E-341DFDBD7502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D14B0B-20DC-4319-8DB3-80AA3CAFB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96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C5A7-1BAA-4F47-B006-88C2BB8186CD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7C8E-1E16-4E15-956D-1B444F62B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0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B09F-A987-458C-A925-7A9929DA0335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0139-9C80-40A2-B694-3E9787D8D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F629-8090-4F62-8D32-6FE4EEDC3D97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F32A-A998-46E1-A476-D49B5CC0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A443-C7D5-4660-BFCA-EF144427DF0D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E036-B490-42AC-B133-74DAF30FF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F817-F607-4DBE-A8C3-FD6E3E7E6E3F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1B3B-7E1A-4D10-ACB1-5533D9F64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4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42BA-B63C-41EB-AA10-4B53751C742B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BD99-5B14-4737-A239-890B803A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BF00-737A-40B3-9572-59925BCC9621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C60E-E804-4AD4-A7F2-1137B1B02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F781-AABA-4E78-878D-AC1A17A6383E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39F7-9B33-4929-9CDE-C58F39B7A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1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E8D1-3DE8-40BD-A8DA-55E48C2F93AB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237F-B6BD-43AA-A46D-E9B11244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7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4AF9-7047-44AA-A0E0-9A1C33934DEE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2031-2BE1-45AF-AE12-9F88CED3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1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9C63-6200-436C-9A10-D9D301A9615E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AACD-485E-49FF-9129-4EF3326BD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432704-ADD0-46EA-9E56-3F54926AE14B}" type="datetimeFigureOut">
              <a:rPr lang="ru-RU"/>
              <a:pPr>
                <a:defRPr/>
              </a:pPr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E26FA-8C06-480D-BD0D-109D9757B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2367171"/>
            <a:ext cx="8352929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«Значение 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физической активности для гармоничного развития ребёнка» 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целенаправленно развивать быстроту, скоростно-силовые качества, общую выносливость, гибкость;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целенаправленно развивать быстроту, скоростно-силовые качества, общую выносливость, гибкость;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содействовать развитию у детей координации, силы;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88" y="692150"/>
            <a:ext cx="7777162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Основные 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 физического воспитания детей среднего дошкольного возраста: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способствовать становлению и обогащению двигательного опыта;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целенаправленно развивать быстроту, скоростно-силовые качества, общую выносливость, гибкость;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содействовать развитию у детей координации, силы;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формировать потребность в двигательной активности, интерес к физическим упражнениям.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16013" y="2349500"/>
            <a:ext cx="5832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70C0"/>
                </a:solidFill>
              </a:rPr>
              <a:t>Теоретической базой решения поставленных задач могут послужить…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73238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450975" y="620713"/>
            <a:ext cx="6073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 готовые методические пособия по физическому воспитанию,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35213"/>
            <a:ext cx="5589588" cy="4191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611188" y="519113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…разработанный план деятельности в области «Физическая культура», план работы с родителями, материалы по здоровьесбережению,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73238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539750" y="692150"/>
            <a:ext cx="7920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…картотеки различных видов гимнастик, массажа и релаксационных упражнений,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00213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1187450" y="908050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..подвижных игр и физкульминуток,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00213"/>
            <a:ext cx="6243638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900113" y="765175"/>
            <a:ext cx="7343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…конспекты занятий по коррекционной работе в области физического здоровья,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95536" y="404664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773238"/>
            <a:ext cx="6242050" cy="4681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042988" y="836613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70C0"/>
                </a:solidFill>
              </a:rPr>
              <a:t>…и, конечно же, наглядно-дидактические материалы.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900113" y="609600"/>
            <a:ext cx="75596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/>
              <a:t>  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 </a:t>
            </a:r>
            <a:r>
              <a:rPr lang="ru-RU" sz="2800" b="1">
                <a:solidFill>
                  <a:srgbClr val="0070C0"/>
                </a:solidFill>
              </a:rPr>
              <a:t>Представленная документация подскажет педагогам и родителям как растить детей </a:t>
            </a:r>
            <a:r>
              <a:rPr lang="ru-RU" sz="2800" b="1" i="1">
                <a:solidFill>
                  <a:srgbClr val="0070C0"/>
                </a:solidFill>
              </a:rPr>
              <a:t>здоровыми</a:t>
            </a:r>
            <a:r>
              <a:rPr lang="ru-RU" sz="2800" b="1">
                <a:solidFill>
                  <a:srgbClr val="0070C0"/>
                </a:solidFill>
              </a:rPr>
              <a:t>, </a:t>
            </a:r>
            <a:r>
              <a:rPr lang="ru-RU" sz="2800" b="1" i="1">
                <a:solidFill>
                  <a:srgbClr val="0070C0"/>
                </a:solidFill>
              </a:rPr>
              <a:t>крепкими</a:t>
            </a:r>
            <a:r>
              <a:rPr lang="ru-RU" sz="2800" b="1">
                <a:solidFill>
                  <a:srgbClr val="0070C0"/>
                </a:solidFill>
              </a:rPr>
              <a:t>, как научить их </a:t>
            </a:r>
            <a:r>
              <a:rPr lang="ru-RU" sz="2800" b="1" i="1">
                <a:solidFill>
                  <a:srgbClr val="0070C0"/>
                </a:solidFill>
              </a:rPr>
              <a:t>ценить</a:t>
            </a:r>
            <a:r>
              <a:rPr lang="ru-RU" sz="2800" b="1">
                <a:solidFill>
                  <a:srgbClr val="0070C0"/>
                </a:solidFill>
              </a:rPr>
              <a:t> </a:t>
            </a:r>
            <a:r>
              <a:rPr lang="ru-RU" sz="2800" b="1" i="1">
                <a:solidFill>
                  <a:srgbClr val="0070C0"/>
                </a:solidFill>
              </a:rPr>
              <a:t>свое</a:t>
            </a:r>
            <a:r>
              <a:rPr lang="ru-RU" sz="2800" b="1">
                <a:solidFill>
                  <a:srgbClr val="0070C0"/>
                </a:solidFill>
              </a:rPr>
              <a:t> </a:t>
            </a:r>
            <a:r>
              <a:rPr lang="ru-RU" sz="2800" b="1" i="1">
                <a:solidFill>
                  <a:srgbClr val="0070C0"/>
                </a:solidFill>
              </a:rPr>
              <a:t>здоровье</a:t>
            </a:r>
            <a:r>
              <a:rPr lang="ru-RU" sz="2800" b="1">
                <a:solidFill>
                  <a:srgbClr val="0070C0"/>
                </a:solidFill>
              </a:rPr>
              <a:t> и </a:t>
            </a:r>
            <a:r>
              <a:rPr lang="ru-RU" sz="2800" b="1" i="1">
                <a:solidFill>
                  <a:srgbClr val="0070C0"/>
                </a:solidFill>
              </a:rPr>
              <a:t>ответственно</a:t>
            </a:r>
            <a:r>
              <a:rPr lang="ru-RU" sz="2800" b="1">
                <a:solidFill>
                  <a:srgbClr val="0070C0"/>
                </a:solidFill>
              </a:rPr>
              <a:t> </a:t>
            </a:r>
            <a:r>
              <a:rPr lang="ru-RU" sz="2800" b="1" i="1">
                <a:solidFill>
                  <a:srgbClr val="0070C0"/>
                </a:solidFill>
              </a:rPr>
              <a:t>относиться</a:t>
            </a:r>
            <a:r>
              <a:rPr lang="ru-RU" sz="2800" b="1">
                <a:solidFill>
                  <a:srgbClr val="0070C0"/>
                </a:solidFill>
              </a:rPr>
              <a:t> к нему. </a:t>
            </a:r>
          </a:p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449263" y="609600"/>
            <a:ext cx="82454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Путем  оптимального сочетания теории и практики двигательной активности и становится возможным создание таких условий, при которых происходит </a:t>
            </a:r>
            <a:r>
              <a:rPr lang="ru-RU" sz="2800" b="1" i="1">
                <a:solidFill>
                  <a:srgbClr val="0070C0"/>
                </a:solidFill>
              </a:rPr>
              <a:t>гармоничное </a:t>
            </a:r>
            <a:r>
              <a:rPr lang="ru-RU" sz="2800" b="1" i="1" smtClean="0">
                <a:solidFill>
                  <a:srgbClr val="0070C0"/>
                </a:solidFill>
              </a:rPr>
              <a:t>физическое </a:t>
            </a:r>
            <a:r>
              <a:rPr lang="ru-RU" sz="2800" b="1" i="1">
                <a:solidFill>
                  <a:srgbClr val="0070C0"/>
                </a:solidFill>
              </a:rPr>
              <a:t>развитие детей.</a:t>
            </a:r>
          </a:p>
          <a:p>
            <a:endParaRPr lang="ru-RU" i="1" dirty="0"/>
          </a:p>
        </p:txBody>
      </p:sp>
      <p:pic>
        <p:nvPicPr>
          <p:cNvPr id="23556" name="Picture 2" descr="G:\Фото 1 гр\P1120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687638"/>
            <a:ext cx="4968875" cy="37258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675" y="2967335"/>
            <a:ext cx="765466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79930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cs typeface="Times New Roman" pitchFamily="18" charset="0"/>
              </a:rPr>
              <a:t>Двигательную активность можно использовать как уникальный инструмент управления биологическим состоянием организма.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79930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cs typeface="Times New Roman" pitchFamily="18" charset="0"/>
              </a:rPr>
              <a:t>Двигательную активность можно использовать как уникальный инструмент управления биологическим состоянием организма. 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cs typeface="Times New Roman" pitchFamily="18" charset="0"/>
              </a:rPr>
              <a:t>С её помощью  можно создавать такие условия, при которых решаются задачи  физического развития и здоровьесбережения ребёнка.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Диаграмма 1"/>
          <p:cNvGraphicFramePr>
            <a:graphicFrameLocks/>
          </p:cNvGraphicFramePr>
          <p:nvPr/>
        </p:nvGraphicFramePr>
        <p:xfrm>
          <a:off x="344488" y="425450"/>
          <a:ext cx="8382000" cy="607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5" imgW="8382727" imgH="6078239" progId="Excel.Sheet.8">
                  <p:embed/>
                </p:oleObj>
              </mc:Choice>
              <mc:Fallback>
                <p:oleObj r:id="rId5" imgW="8382727" imgH="607823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25450"/>
                        <a:ext cx="8382000" cy="607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476672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404664"/>
          <a:ext cx="82809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81359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0070C0"/>
                </a:solidFill>
              </a:rPr>
              <a:t>Цель</a:t>
            </a:r>
            <a:r>
              <a:rPr lang="ru-RU" sz="3200" b="1">
                <a:solidFill>
                  <a:srgbClr val="0070C0"/>
                </a:solidFill>
              </a:rPr>
              <a:t> физического воспитания в детей среднего дошкольного возраста: </a:t>
            </a:r>
          </a:p>
          <a:p>
            <a:pPr algn="ctr" eaLnBrk="1" hangingPunct="1"/>
            <a:r>
              <a:rPr lang="ru-RU" sz="3200" b="1">
                <a:solidFill>
                  <a:srgbClr val="0070C0"/>
                </a:solidFill>
              </a:rPr>
              <a:t>содействие гармоничному физическому развитию  детей.</a:t>
            </a:r>
          </a:p>
          <a:p>
            <a:pPr algn="ctr" eaLnBrk="1" hangingPunct="1"/>
            <a:endParaRPr lang="ru-RU" sz="3200" b="1">
              <a:solidFill>
                <a:srgbClr val="0070C0"/>
              </a:solidFill>
            </a:endParaRPr>
          </a:p>
          <a:p>
            <a:pPr eaLnBrk="1" hangingPunct="1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813593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0070C0"/>
                </a:solidFill>
              </a:rPr>
              <a:t>Цель</a:t>
            </a:r>
            <a:r>
              <a:rPr lang="ru-RU" sz="3200" b="1">
                <a:solidFill>
                  <a:srgbClr val="0070C0"/>
                </a:solidFill>
              </a:rPr>
              <a:t> физического воспитания в детей среднего дошкольного возраста: </a:t>
            </a:r>
          </a:p>
          <a:p>
            <a:pPr algn="ctr" eaLnBrk="1" hangingPunct="1"/>
            <a:r>
              <a:rPr lang="ru-RU" sz="3200" b="1">
                <a:solidFill>
                  <a:srgbClr val="0070C0"/>
                </a:solidFill>
              </a:rPr>
              <a:t>содействие гармоничному физическому развитию  детей.</a:t>
            </a:r>
          </a:p>
          <a:p>
            <a:pPr algn="ctr" eaLnBrk="1" hangingPunct="1"/>
            <a:endParaRPr lang="ru-RU" sz="3200" b="1">
              <a:solidFill>
                <a:srgbClr val="0070C0"/>
              </a:solidFill>
            </a:endParaRPr>
          </a:p>
          <a:p>
            <a:pPr algn="ctr" eaLnBrk="1" hangingPunct="1"/>
            <a:r>
              <a:rPr lang="ru-RU" sz="3200" b="1" i="1">
                <a:solidFill>
                  <a:srgbClr val="0070C0"/>
                </a:solidFill>
              </a:rPr>
              <a:t>Условия</a:t>
            </a:r>
            <a:r>
              <a:rPr lang="ru-RU" sz="3200" b="1">
                <a:solidFill>
                  <a:srgbClr val="0070C0"/>
                </a:solidFill>
              </a:rPr>
              <a:t>: рациональный двигательный режим с разумным чередованием разнообразной активной деятельности и отдыха.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404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</dc:creator>
  <cp:lastModifiedBy>1</cp:lastModifiedBy>
  <cp:revision>194</cp:revision>
  <dcterms:created xsi:type="dcterms:W3CDTF">2011-11-12T19:05:29Z</dcterms:created>
  <dcterms:modified xsi:type="dcterms:W3CDTF">2026-01-19T05:46:18Z</dcterms:modified>
</cp:coreProperties>
</file>