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 varScale="1">
        <p:scale>
          <a:sx n="51" d="100"/>
          <a:sy n="51" d="100"/>
        </p:scale>
        <p:origin x="-241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05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6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46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58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1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15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8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68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92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78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76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A344B-857D-44F1-89B6-1D887567D2E1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3A09-2787-4404-8526-A03E34CD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0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32" name="Picture 8" descr="C:\Users\1\Desktop\Консультативный пункт\Задания психолога\25\1,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7000"/>
            <a:ext cx="6153150" cy="888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67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1\Desktop\Консультативный пункт\Задания психолога\25\1,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13996"/>
            <a:ext cx="6153150" cy="888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74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esktop\Консультативный пункт\Задания психолога\25\1,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1" y="0"/>
            <a:ext cx="6408712" cy="925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4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Консультативный пункт\Задания психолога\25\1,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7000"/>
            <a:ext cx="6153150" cy="888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4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1\Desktop\Консультативный пункт\Задания психолога\25\1,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7000"/>
            <a:ext cx="6153150" cy="888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4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1\Desktop\Консультативный пункт\Задания психолога\25\1,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7000"/>
            <a:ext cx="6153150" cy="888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4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2025-12-09T04:22:52Z</dcterms:created>
  <dcterms:modified xsi:type="dcterms:W3CDTF">2025-12-09T04:24:58Z</dcterms:modified>
</cp:coreProperties>
</file>