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2" r:id="rId6"/>
    <p:sldId id="264" r:id="rId7"/>
    <p:sldId id="267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1F26-E8B4-4039-9A46-0ED02C9EC93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A277-ACE2-40F4-9072-A8F3D38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0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1F26-E8B4-4039-9A46-0ED02C9EC93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A277-ACE2-40F4-9072-A8F3D38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6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1F26-E8B4-4039-9A46-0ED02C9EC93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A277-ACE2-40F4-9072-A8F3D38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0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D7-229F-43AB-9939-3388BA575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2FF-64AB-404B-A7B3-03725DF68C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22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D7-229F-43AB-9939-3388BA575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2FF-64AB-404B-A7B3-03725DF68C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4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D7-229F-43AB-9939-3388BA575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2FF-64AB-404B-A7B3-03725DF68C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2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D7-229F-43AB-9939-3388BA575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2FF-64AB-404B-A7B3-03725DF68C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9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D7-229F-43AB-9939-3388BA575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2FF-64AB-404B-A7B3-03725DF68C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D7-229F-43AB-9939-3388BA575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2FF-64AB-404B-A7B3-03725DF68C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42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D7-229F-43AB-9939-3388BA575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2FF-64AB-404B-A7B3-03725DF68C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29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D7-229F-43AB-9939-3388BA575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2FF-64AB-404B-A7B3-03725DF68C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0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1F26-E8B4-4039-9A46-0ED02C9EC93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A277-ACE2-40F4-9072-A8F3D38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7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D7-229F-43AB-9939-3388BA575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2FF-64AB-404B-A7B3-03725DF68C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50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D7-229F-43AB-9939-3388BA575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2FF-64AB-404B-A7B3-03725DF68C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23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D7-229F-43AB-9939-3388BA575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2FF-64AB-404B-A7B3-03725DF68C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9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1F26-E8B4-4039-9A46-0ED02C9EC93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A277-ACE2-40F4-9072-A8F3D38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2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1F26-E8B4-4039-9A46-0ED02C9EC93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A277-ACE2-40F4-9072-A8F3D38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5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1F26-E8B4-4039-9A46-0ED02C9EC93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A277-ACE2-40F4-9072-A8F3D38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1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1F26-E8B4-4039-9A46-0ED02C9EC93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A277-ACE2-40F4-9072-A8F3D38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6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1F26-E8B4-4039-9A46-0ED02C9EC93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A277-ACE2-40F4-9072-A8F3D38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3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1F26-E8B4-4039-9A46-0ED02C9EC93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A277-ACE2-40F4-9072-A8F3D38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1F26-E8B4-4039-9A46-0ED02C9EC93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A277-ACE2-40F4-9072-A8F3D38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6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1F26-E8B4-4039-9A46-0ED02C9EC93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0A277-ACE2-40F4-9072-A8F3D38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2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6BAD7-229F-43AB-9939-3388BA575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92FF-64AB-404B-A7B3-03725DF68C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9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9D9A00-8BF1-4D05-BD71-D5CBB197F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268728-7D06-44DE-BC1E-351D1223E22C}"/>
              </a:ext>
            </a:extLst>
          </p:cNvPr>
          <p:cNvSpPr txBox="1"/>
          <p:nvPr/>
        </p:nvSpPr>
        <p:spPr>
          <a:xfrm>
            <a:off x="2965141" y="5227009"/>
            <a:ext cx="6649376" cy="132343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Автоматизация </a:t>
            </a:r>
            <a:r>
              <a:rPr lang="ru-RU" sz="4000" b="1" dirty="0" smtClean="0"/>
              <a:t>звуков </a:t>
            </a:r>
            <a:r>
              <a:rPr lang="ru-RU" sz="4000" b="1" dirty="0"/>
              <a:t>«</a:t>
            </a:r>
            <a:r>
              <a:rPr lang="ru-RU" sz="4000" b="1" dirty="0" err="1" smtClean="0"/>
              <a:t>В,Вь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4520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с Щенячим патрулем (34 фото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3"/>
          <a:stretch/>
        </p:blipFill>
        <p:spPr bwMode="auto">
          <a:xfrm>
            <a:off x="0" y="-93990"/>
            <a:ext cx="12211050" cy="69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48" y="-289308"/>
            <a:ext cx="629964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142" y="188249"/>
            <a:ext cx="5668383" cy="5232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Помоги Маршалу спасти друзей</a:t>
            </a:r>
          </a:p>
        </p:txBody>
      </p:sp>
      <p:pic>
        <p:nvPicPr>
          <p:cNvPr id="3074" name="Picture 2" descr="Наклейка на авто Щенячий патруль, Маршалл машину виниловая - матовая,  глянцевая, светоотражающая, магнитная, металлизирован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35010"/>
            <a:ext cx="3465868" cy="33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Муравей Насекомое Животное Красный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6595" y="4989639"/>
            <a:ext cx="1586834" cy="7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658" y="4031517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520C071-29DC-4DBE-830B-332A01C6C1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48" y="1687708"/>
            <a:ext cx="1055666" cy="9593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5FDB0C-6CAE-4949-B10C-0B856D7898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22" y="1650111"/>
            <a:ext cx="1337637" cy="10749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D3BB9AD-0850-4D7C-ADCE-42EA772F79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97" y="1655882"/>
            <a:ext cx="1001270" cy="1022987"/>
          </a:xfrm>
          <a:prstGeom prst="rect">
            <a:avLst/>
          </a:prstGeom>
        </p:spPr>
      </p:pic>
      <p:pic>
        <p:nvPicPr>
          <p:cNvPr id="307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98" y="831133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60" y="796146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67" y="954067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E2B96D9-AE45-49B0-A050-1F24B51E28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71" y="4741016"/>
            <a:ext cx="1048705" cy="1074943"/>
          </a:xfrm>
          <a:prstGeom prst="rect">
            <a:avLst/>
          </a:prstGeom>
        </p:spPr>
      </p:pic>
      <p:pic>
        <p:nvPicPr>
          <p:cNvPr id="2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53" y="4039653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6BF96DB-55CE-4515-BE8C-2FA0AAAED1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29" y="3029369"/>
            <a:ext cx="1856500" cy="1305352"/>
          </a:xfrm>
          <a:prstGeom prst="rect">
            <a:avLst/>
          </a:prstGeom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15" y="2495515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20C2E12-A6A8-4C5B-9EBB-B49BFEBCFD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76" y="3208687"/>
            <a:ext cx="1320976" cy="1307767"/>
          </a:xfrm>
          <a:prstGeom prst="rect">
            <a:avLst/>
          </a:prstGeom>
        </p:spPr>
      </p:pic>
      <p:pic>
        <p:nvPicPr>
          <p:cNvPr id="2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68" y="2399964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110C166-3793-4A50-86F1-515EE3435B2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0" y="3126401"/>
            <a:ext cx="874427" cy="890372"/>
          </a:xfrm>
          <a:prstGeom prst="rect">
            <a:avLst/>
          </a:prstGeom>
        </p:spPr>
      </p:pic>
      <p:pic>
        <p:nvPicPr>
          <p:cNvPr id="24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97" y="2543504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с Щенячим патрулем (34 фото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3"/>
          <a:stretch/>
        </p:blipFill>
        <p:spPr bwMode="auto">
          <a:xfrm>
            <a:off x="0" y="-93990"/>
            <a:ext cx="12211050" cy="69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48" y="-289308"/>
            <a:ext cx="6299641" cy="6858000"/>
          </a:xfrm>
          <a:prstGeom prst="rect">
            <a:avLst/>
          </a:prstGeom>
        </p:spPr>
      </p:pic>
      <p:pic>
        <p:nvPicPr>
          <p:cNvPr id="3074" name="Picture 2" descr="Наклейка на авто Щенячий патруль, Маршалл машину виниловая - матовая,  глянцевая, светоотражающая, магнитная, металлизирован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35010"/>
            <a:ext cx="3465868" cy="33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Муравей Насекомое Животное Красный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6595" y="4989639"/>
            <a:ext cx="1586834" cy="7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658" y="4031517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520C071-29DC-4DBE-830B-332A01C6C1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48" y="1687708"/>
            <a:ext cx="1055666" cy="9593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5FDB0C-6CAE-4949-B10C-0B856D7898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22" y="1650111"/>
            <a:ext cx="1337637" cy="1074943"/>
          </a:xfrm>
          <a:prstGeom prst="rect">
            <a:avLst/>
          </a:prstGeom>
        </p:spPr>
      </p:pic>
      <p:pic>
        <p:nvPicPr>
          <p:cNvPr id="307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98" y="831133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60" y="796146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E2B96D9-AE45-49B0-A050-1F24B51E28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71" y="4741016"/>
            <a:ext cx="1048705" cy="1074943"/>
          </a:xfrm>
          <a:prstGeom prst="rect">
            <a:avLst/>
          </a:prstGeom>
        </p:spPr>
      </p:pic>
      <p:pic>
        <p:nvPicPr>
          <p:cNvPr id="2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53" y="4039653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6BF96DB-55CE-4515-BE8C-2FA0AAAED1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29" y="3029369"/>
            <a:ext cx="1856500" cy="1305352"/>
          </a:xfrm>
          <a:prstGeom prst="rect">
            <a:avLst/>
          </a:prstGeom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15" y="2495515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20C2E12-A6A8-4C5B-9EBB-B49BFEBCFD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76" y="3208687"/>
            <a:ext cx="1320976" cy="1307767"/>
          </a:xfrm>
          <a:prstGeom prst="rect">
            <a:avLst/>
          </a:prstGeom>
        </p:spPr>
      </p:pic>
      <p:pic>
        <p:nvPicPr>
          <p:cNvPr id="2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68" y="2399964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110C166-3793-4A50-86F1-515EE3435B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0" y="3126401"/>
            <a:ext cx="874427" cy="890372"/>
          </a:xfrm>
          <a:prstGeom prst="rect">
            <a:avLst/>
          </a:prstGeom>
        </p:spPr>
      </p:pic>
      <p:pic>
        <p:nvPicPr>
          <p:cNvPr id="24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97" y="2543504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с Щенячим патрулем (34 фото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3"/>
          <a:stretch/>
        </p:blipFill>
        <p:spPr bwMode="auto">
          <a:xfrm>
            <a:off x="0" y="-93990"/>
            <a:ext cx="12211050" cy="69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48" y="-289308"/>
            <a:ext cx="6299641" cy="6858000"/>
          </a:xfrm>
          <a:prstGeom prst="rect">
            <a:avLst/>
          </a:prstGeom>
        </p:spPr>
      </p:pic>
      <p:pic>
        <p:nvPicPr>
          <p:cNvPr id="3074" name="Picture 2" descr="Наклейка на авто Щенячий патруль, Маршалл машину виниловая - матовая,  глянцевая, светоотражающая, магнитная, металлизирован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35010"/>
            <a:ext cx="3465868" cy="33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Муравей Насекомое Животное Красный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6595" y="4989639"/>
            <a:ext cx="1586834" cy="7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658" y="4031517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520C071-29DC-4DBE-830B-332A01C6C1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48" y="1687708"/>
            <a:ext cx="1055666" cy="9593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5FDB0C-6CAE-4949-B10C-0B856D7898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22" y="1650111"/>
            <a:ext cx="1337637" cy="10749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D3BB9AD-0850-4D7C-ADCE-42EA772F79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97" y="1655882"/>
            <a:ext cx="1001270" cy="1022987"/>
          </a:xfrm>
          <a:prstGeom prst="rect">
            <a:avLst/>
          </a:prstGeom>
        </p:spPr>
      </p:pic>
      <p:pic>
        <p:nvPicPr>
          <p:cNvPr id="307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09" y="861191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60" y="796146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67" y="954067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E2B96D9-AE45-49B0-A050-1F24B51E28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71" y="4741016"/>
            <a:ext cx="1048705" cy="1074943"/>
          </a:xfrm>
          <a:prstGeom prst="rect">
            <a:avLst/>
          </a:prstGeom>
        </p:spPr>
      </p:pic>
      <p:pic>
        <p:nvPicPr>
          <p:cNvPr id="2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53" y="4039653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20C2E12-A6A8-4C5B-9EBB-B49BFEBCFD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76" y="3208687"/>
            <a:ext cx="1320976" cy="1307767"/>
          </a:xfrm>
          <a:prstGeom prst="rect">
            <a:avLst/>
          </a:prstGeom>
        </p:spPr>
      </p:pic>
      <p:pic>
        <p:nvPicPr>
          <p:cNvPr id="2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20" y="2440492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110C166-3793-4A50-86F1-515EE3435B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0" y="3126401"/>
            <a:ext cx="874427" cy="890372"/>
          </a:xfrm>
          <a:prstGeom prst="rect">
            <a:avLst/>
          </a:prstGeom>
        </p:spPr>
      </p:pic>
      <p:pic>
        <p:nvPicPr>
          <p:cNvPr id="24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97" y="2543504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с Щенячим патрулем (34 фото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3"/>
          <a:stretch/>
        </p:blipFill>
        <p:spPr bwMode="auto">
          <a:xfrm>
            <a:off x="0" y="-93990"/>
            <a:ext cx="12211050" cy="69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48" y="-289308"/>
            <a:ext cx="6299641" cy="6858000"/>
          </a:xfrm>
          <a:prstGeom prst="rect">
            <a:avLst/>
          </a:prstGeom>
        </p:spPr>
      </p:pic>
      <p:pic>
        <p:nvPicPr>
          <p:cNvPr id="3074" name="Picture 2" descr="Наклейка на авто Щенячий патруль, Маршалл машину виниловая - матовая,  глянцевая, светоотражающая, магнитная, металлизирован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35010"/>
            <a:ext cx="3465868" cy="33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Муравей Насекомое Животное Красный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6595" y="4989639"/>
            <a:ext cx="1586834" cy="7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658" y="4031517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520C071-29DC-4DBE-830B-332A01C6C1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48" y="1687708"/>
            <a:ext cx="1055666" cy="9593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5FDB0C-6CAE-4949-B10C-0B856D7898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22" y="1650111"/>
            <a:ext cx="1337637" cy="10749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D3BB9AD-0850-4D7C-ADCE-42EA772F79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97" y="1655882"/>
            <a:ext cx="1001270" cy="1022987"/>
          </a:xfrm>
          <a:prstGeom prst="rect">
            <a:avLst/>
          </a:prstGeom>
        </p:spPr>
      </p:pic>
      <p:pic>
        <p:nvPicPr>
          <p:cNvPr id="307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98" y="831133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60" y="796146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67" y="954067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E2B96D9-AE45-49B0-A050-1F24B51E28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71" y="4741016"/>
            <a:ext cx="1048705" cy="1074943"/>
          </a:xfrm>
          <a:prstGeom prst="rect">
            <a:avLst/>
          </a:prstGeom>
        </p:spPr>
      </p:pic>
      <p:pic>
        <p:nvPicPr>
          <p:cNvPr id="2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53" y="4039653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6BF96DB-55CE-4515-BE8C-2FA0AAAED1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29" y="3029369"/>
            <a:ext cx="1856500" cy="1305352"/>
          </a:xfrm>
          <a:prstGeom prst="rect">
            <a:avLst/>
          </a:prstGeom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15" y="2495515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110C166-3793-4A50-86F1-515EE3435B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0" y="3126401"/>
            <a:ext cx="874427" cy="890372"/>
          </a:xfrm>
          <a:prstGeom prst="rect">
            <a:avLst/>
          </a:prstGeom>
        </p:spPr>
      </p:pic>
      <p:pic>
        <p:nvPicPr>
          <p:cNvPr id="24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97" y="2543504"/>
            <a:ext cx="1356452" cy="1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5/1621649709_8-phonoteka_org-p-fon-zharkie-strani-dlya-dete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к слову «Пергамент» - Сеть словесных ассоциаций">
            <a:extLst>
              <a:ext uri="{FF2B5EF4-FFF2-40B4-BE49-F238E27FC236}">
                <a16:creationId xmlns="" xmlns:a16="http://schemas.microsoft.com/office/drawing/2014/main" id="{F8A32D0C-64EB-445A-9A4C-69061D5D6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1" y="769336"/>
            <a:ext cx="11573980" cy="53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72244" y="1016732"/>
            <a:ext cx="0" cy="48245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088555" y="1232517"/>
            <a:ext cx="0" cy="48245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79509" y="3284984"/>
            <a:ext cx="9601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 descr="https://avatars.mds.yandex.net/get-pdb/1540295/e4105f08-0d57-4470-8348-49a45dd2f88f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85" y="1196752"/>
            <a:ext cx="2454435" cy="184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avatars.mds.yandex.net/get-zen_doc/99893/pub_5c650290c4483200ad05a414_5c650513ac080100b0d9dd4f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232549"/>
            <a:ext cx="2596805" cy="19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yt3.ggpht.com/-JpMcU6stfEw/AAAAAAAAAAI/AAAAAAAAAAA/oAOWQq_sybU/s900-c-k-no/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3284984"/>
            <a:ext cx="2972843" cy="22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dlet-uploads.storage.googleapis.com/323306266/3LN1oB9gmP5hYdXSg25E9Q/3a3582b7680adfee06a2ab9c83aa4f9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7" y="3414891"/>
            <a:ext cx="2717087" cy="203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i.gifer.com/Bb6E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01" y="-293137"/>
            <a:ext cx="4053025" cy="17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Щенячий Патруль Скай - Щенячий Патруль - YouLoveIt.ru">
            <a:extLst>
              <a:ext uri="{FF2B5EF4-FFF2-40B4-BE49-F238E27FC236}">
                <a16:creationId xmlns="" xmlns:a16="http://schemas.microsoft.com/office/drawing/2014/main" id="{3A33C738-A6D7-450C-8817-CD1FC4A4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1340"/>
            <a:ext cx="4476615" cy="57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14954B5-8C3F-4561-89DC-347ECBBFD051}"/>
              </a:ext>
            </a:extLst>
          </p:cNvPr>
          <p:cNvSpPr/>
          <p:nvPr/>
        </p:nvSpPr>
        <p:spPr>
          <a:xfrm>
            <a:off x="1373705" y="2967334"/>
            <a:ext cx="3612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МОЛОДЕЦ!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33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12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11</Words>
  <Application>Microsoft Office PowerPoint</Application>
  <PresentationFormat>Произвольный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AVA</dc:creator>
  <cp:lastModifiedBy>Ахмади</cp:lastModifiedBy>
  <cp:revision>29</cp:revision>
  <dcterms:created xsi:type="dcterms:W3CDTF">2022-04-04T10:23:30Z</dcterms:created>
  <dcterms:modified xsi:type="dcterms:W3CDTF">2025-12-02T03:19:41Z</dcterms:modified>
</cp:coreProperties>
</file>