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25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83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604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55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2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553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0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39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7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663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622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32A4F-4477-4559-9301-4FFBFDD1984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B3393-4179-40AC-A8BF-4CF31CC46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37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726"/>
            <a:ext cx="12192000" cy="70485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99" y="514351"/>
            <a:ext cx="9725025" cy="24003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Витамины, наиболее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зрения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91549" y="4029075"/>
            <a:ext cx="2886075" cy="1228725"/>
          </a:xfrm>
        </p:spPr>
        <p:txBody>
          <a:bodyPr>
            <a:normAutofit fontScale="25000" lnSpcReduction="20000"/>
          </a:bodyPr>
          <a:lstStyle/>
          <a:p>
            <a:pPr algn="r"/>
            <a:endParaRPr lang="ru-RU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</a:p>
          <a:p>
            <a:pPr algn="r"/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учитель-дефектолог, </a:t>
            </a:r>
          </a:p>
          <a:p>
            <a:pPr algn="r"/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тифлопедагог</a:t>
            </a:r>
          </a:p>
          <a:p>
            <a:pPr algn="r"/>
            <a:r>
              <a:rPr lang="ru-RU" sz="7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Абылгазина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Д.А.</a:t>
            </a:r>
            <a:endParaRPr lang="ru-RU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324599" y="4029075"/>
            <a:ext cx="2914144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05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8" y="142971"/>
            <a:ext cx="12004064" cy="65720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8325" y="323850"/>
            <a:ext cx="8858250" cy="5872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первом месте по популярности из полезных для глаз продуктов стоит черника. В ней обнаружены вещества, усиливающие зрение, особенно ночное, витамин С, а также масса антиоксидантов, оказывающих очищающее действие на сосуды.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Черника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улучшает кровообращение в глазных мышцах и позволяет глазам получать больше кислорода и питательных веществ, снимает усталость с глаз. Для достижения лечебного эффекта необходимо ежедневно употреблять чернику в свежем виде. Зимой и весной можно использовать аптечные препараты из черники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ягоды картинки для детей, карточки домана скачать | Ягоды ...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5" b="28059"/>
          <a:stretch/>
        </p:blipFill>
        <p:spPr bwMode="auto">
          <a:xfrm>
            <a:off x="5162550" y="4514850"/>
            <a:ext cx="2533650" cy="20668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2471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0"/>
            <a:ext cx="11906250" cy="66674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1" y="352425"/>
            <a:ext cx="8953500" cy="54911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витамина А приводит к дистрофическим нарушениям глаз: возникает сухость оболочек, потеря их прозрачности. Много витамина А (каротина) содержится во всех красных и оранжевых продуктах, а также в тыкве, моркови, зеленом луке, сладком перце, петрушке. Витамин А содержится в шиповнике, календуле, а также в печени, яйцах и сливочном масле.</a:t>
            </a:r>
          </a:p>
          <a:p>
            <a:endParaRPr lang="ru-RU" dirty="0"/>
          </a:p>
        </p:txBody>
      </p:sp>
      <p:pic>
        <p:nvPicPr>
          <p:cNvPr id="4" name="Рисунок 3" descr="Витамин А: иммунитет и зрение, 54% OF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2876550"/>
            <a:ext cx="4933949" cy="37909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2619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0625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4250" y="228601"/>
            <a:ext cx="8315325" cy="4114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хорошего зрения полезно есть миндаль, грецкие орехи, пить сок брусники. Орехи содержат витамин В1 (тиамин), способствующий улучшению состояния нервной ткани, к которой относятся сетчатка, зрительный нерв и зрительный анализатор головного мозга. При недостатке витаминов группы В появляется зрительная утомляемость. Витамины группы В содержатся в дрожжах, печени, почках животных, шиповнике, облепихе, малине, тыкве, морской капусте, помидорах, репе, свекле, салате, а также в черном хлебе и чае.</a:t>
            </a:r>
          </a:p>
          <a:p>
            <a:endParaRPr lang="ru-RU" dirty="0"/>
          </a:p>
        </p:txBody>
      </p:sp>
      <p:pic>
        <p:nvPicPr>
          <p:cNvPr id="4" name="Рисунок 3" descr="Витамины группы B. Чем он полезны и как их правильно принимать-Belok.u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156" y="3788569"/>
            <a:ext cx="5110162" cy="2793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7942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"/>
            <a:ext cx="12192000" cy="675132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00" y="876300"/>
            <a:ext cx="6286500" cy="5300663"/>
          </a:xfrm>
        </p:spPr>
        <p:txBody>
          <a:bodyPr/>
          <a:lstStyle/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В12 (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цианкобаламин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активно участвует в обмене белков в организме, в том числе в тканях глазного яблока, зрительного нерва, головного мозга. Содержится в мясе, яйцах, молочных продуктах.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Стенки кровеносных сосудов укрепляет витамин Р. Он содержится в чернике, черной смородине, вишне, красной смородине, яблоках, шиповнике.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50" y="4285745"/>
            <a:ext cx="2372230" cy="237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26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48" y="-78581"/>
            <a:ext cx="12159652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4500" y="180975"/>
            <a:ext cx="9191625" cy="5995988"/>
          </a:xfrm>
        </p:spPr>
        <p:txBody>
          <a:bodyPr/>
          <a:lstStyle/>
          <a:p>
            <a:pPr marL="0" indent="0" algn="just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соков также очень полезны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глаз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 укропа, шпината, петрушки, сельдерея, огурца, свеклы, цикория. </a:t>
            </a:r>
            <a:endPara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овощи и травы необходимо есть как можно больше в сыром виде и добавлять их в салаты.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Соки картинки - 61 фото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639" y="2860300"/>
            <a:ext cx="4042746" cy="28894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514474" y="2616012"/>
            <a:ext cx="97631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570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1250" y="1524000"/>
            <a:ext cx="8039099" cy="239077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ru-RU" b="1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Зрение - сложный нейрофизиологический процесс организма. Его поддерживают биологически активные вещества, поступающие с пищей. 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Полезно употреблять рыбий жир, икру, злаки, мед, курагу, листовую зелень, крапиву. 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вот чеснок тому, у кого есть нарушения зрения, есть не рекомендуется.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394" y="3848100"/>
            <a:ext cx="2877561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25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311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 Витамины, наиболее  полезные для зрения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Витамины наиболее полезные для зрения</dc:title>
  <dc:creator>Дархан</dc:creator>
  <cp:lastModifiedBy>Дархан</cp:lastModifiedBy>
  <cp:revision>5</cp:revision>
  <dcterms:created xsi:type="dcterms:W3CDTF">2025-11-12T14:40:13Z</dcterms:created>
  <dcterms:modified xsi:type="dcterms:W3CDTF">2025-11-12T15:22:50Z</dcterms:modified>
</cp:coreProperties>
</file>