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6" r:id="rId1"/>
  </p:sldMasterIdLst>
  <p:sldIdLst>
    <p:sldId id="275" r:id="rId2"/>
    <p:sldId id="293" r:id="rId3"/>
    <p:sldId id="294" r:id="rId4"/>
    <p:sldId id="295" r:id="rId5"/>
    <p:sldId id="296" r:id="rId6"/>
    <p:sldId id="300" r:id="rId7"/>
    <p:sldId id="298" r:id="rId8"/>
  </p:sldIdLst>
  <p:sldSz cx="5545138" cy="5778500"/>
  <p:notesSz cx="6858000" cy="9144000"/>
  <p:defaultTextStyle>
    <a:defPPr>
      <a:defRPr lang="en-US"/>
    </a:defPPr>
    <a:lvl1pPr marL="0" algn="l" defTabSz="3235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23515" algn="l" defTabSz="3235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47029" algn="l" defTabSz="3235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970544" algn="l" defTabSz="3235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294059" algn="l" defTabSz="3235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17574" algn="l" defTabSz="3235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1941088" algn="l" defTabSz="3235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264603" algn="l" defTabSz="3235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588118" algn="l" defTabSz="3235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DE761BB-9BF8-4A2D-A28D-EE7F18B7B4DF}">
          <p14:sldIdLst>
            <p14:sldId id="275"/>
            <p14:sldId id="293"/>
            <p14:sldId id="294"/>
            <p14:sldId id="295"/>
            <p14:sldId id="296"/>
            <p14:sldId id="300"/>
            <p14:sldId id="298"/>
          </p14:sldIdLst>
        </p14:section>
        <p14:section name="Раздел без заголовка" id="{99C542B7-CE6A-4566-B45B-87A76F68FDA8}">
          <p14:sldIdLst/>
        </p14:section>
        <p14:section name="Раздел без заголовка" id="{F343F6D4-92D2-4027-94F0-2D0E4922192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20">
          <p15:clr>
            <a:srgbClr val="A4A3A4"/>
          </p15:clr>
        </p15:guide>
        <p15:guide id="4" pos="17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2418" y="318"/>
      </p:cViewPr>
      <p:guideLst>
        <p:guide orient="horz" pos="2160"/>
        <p:guide pos="2880"/>
        <p:guide orient="horz" pos="1820"/>
        <p:guide pos="17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138" cy="577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392" y="1096033"/>
            <a:ext cx="3952355" cy="2114244"/>
          </a:xfrm>
        </p:spPr>
        <p:txBody>
          <a:bodyPr anchor="b">
            <a:normAutofit/>
          </a:bodyPr>
          <a:lstStyle>
            <a:lvl1pPr algn="ctr"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6392" y="3274485"/>
            <a:ext cx="3952355" cy="115569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323515" indent="0" algn="ctr">
              <a:buNone/>
              <a:defRPr sz="1400"/>
            </a:lvl2pPr>
            <a:lvl3pPr marL="647029" indent="0" algn="ctr">
              <a:buNone/>
              <a:defRPr sz="1300"/>
            </a:lvl3pPr>
            <a:lvl4pPr marL="970544" indent="0" algn="ctr">
              <a:buNone/>
              <a:defRPr sz="1100"/>
            </a:lvl4pPr>
            <a:lvl5pPr marL="1294059" indent="0" algn="ctr">
              <a:buNone/>
              <a:defRPr sz="1100"/>
            </a:lvl5pPr>
            <a:lvl6pPr marL="1617574" indent="0" algn="ctr">
              <a:buNone/>
              <a:defRPr sz="1100"/>
            </a:lvl6pPr>
            <a:lvl7pPr marL="1941088" indent="0" algn="ctr">
              <a:buNone/>
              <a:defRPr sz="1100"/>
            </a:lvl7pPr>
            <a:lvl8pPr marL="2264603" indent="0" algn="ctr">
              <a:buNone/>
              <a:defRPr sz="1100"/>
            </a:lvl8pPr>
            <a:lvl9pPr marL="2588118" indent="0" algn="ctr">
              <a:buNone/>
              <a:defRPr sz="11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701-5145-4E65-B098-FC65E6B9C69E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45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138" cy="577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10" y="3614195"/>
            <a:ext cx="4713928" cy="683857"/>
          </a:xfrm>
        </p:spPr>
        <p:txBody>
          <a:bodyPr anchor="b"/>
          <a:lstStyle>
            <a:lvl1pPr>
              <a:defRPr sz="2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8843" y="588350"/>
            <a:ext cx="4467462" cy="2708207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300"/>
            </a:lvl1pPr>
            <a:lvl2pPr marL="323515" indent="0">
              <a:buNone/>
              <a:defRPr sz="2000"/>
            </a:lvl2pPr>
            <a:lvl3pPr marL="647029" indent="0">
              <a:buNone/>
              <a:defRPr sz="1700"/>
            </a:lvl3pPr>
            <a:lvl4pPr marL="970544" indent="0">
              <a:buNone/>
              <a:defRPr sz="1400"/>
            </a:lvl4pPr>
            <a:lvl5pPr marL="1294059" indent="0">
              <a:buNone/>
              <a:defRPr sz="1400"/>
            </a:lvl5pPr>
            <a:lvl6pPr marL="1617574" indent="0">
              <a:buNone/>
              <a:defRPr sz="1400"/>
            </a:lvl6pPr>
            <a:lvl7pPr marL="1941088" indent="0">
              <a:buNone/>
              <a:defRPr sz="1400"/>
            </a:lvl7pPr>
            <a:lvl8pPr marL="2264603" indent="0">
              <a:buNone/>
              <a:defRPr sz="1400"/>
            </a:lvl8pPr>
            <a:lvl9pPr marL="2588118" indent="0">
              <a:buNone/>
              <a:defRPr sz="1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601" y="4304576"/>
            <a:ext cx="4713937" cy="575046"/>
          </a:xfrm>
        </p:spPr>
        <p:txBody>
          <a:bodyPr/>
          <a:lstStyle>
            <a:lvl1pPr marL="0" indent="0" algn="ctr">
              <a:buNone/>
              <a:defRPr sz="1100"/>
            </a:lvl1pPr>
            <a:lvl2pPr marL="323515" indent="0">
              <a:buNone/>
              <a:defRPr sz="1000"/>
            </a:lvl2pPr>
            <a:lvl3pPr marL="647029" indent="0">
              <a:buNone/>
              <a:defRPr sz="800"/>
            </a:lvl3pPr>
            <a:lvl4pPr marL="970544" indent="0">
              <a:buNone/>
              <a:defRPr sz="700"/>
            </a:lvl4pPr>
            <a:lvl5pPr marL="1294059" indent="0">
              <a:buNone/>
              <a:defRPr sz="700"/>
            </a:lvl5pPr>
            <a:lvl6pPr marL="1617574" indent="0">
              <a:buNone/>
              <a:defRPr sz="700"/>
            </a:lvl6pPr>
            <a:lvl7pPr marL="1941088" indent="0">
              <a:buNone/>
              <a:defRPr sz="700"/>
            </a:lvl7pPr>
            <a:lvl8pPr marL="2264603" indent="0">
              <a:buNone/>
              <a:defRPr sz="700"/>
            </a:lvl8pPr>
            <a:lvl9pPr marL="25881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701-5145-4E65-B098-FC65E6B9C69E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35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138" cy="577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1" y="513645"/>
            <a:ext cx="4713937" cy="2887771"/>
          </a:xfrm>
        </p:spPr>
        <p:txBody>
          <a:bodyPr anchor="ctr"/>
          <a:lstStyle>
            <a:lvl1pPr algn="ctr">
              <a:defRPr sz="2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601" y="3542951"/>
            <a:ext cx="4713937" cy="1336672"/>
          </a:xfrm>
        </p:spPr>
        <p:txBody>
          <a:bodyPr anchor="ctr"/>
          <a:lstStyle>
            <a:lvl1pPr marL="0" indent="0" algn="ctr">
              <a:buNone/>
              <a:defRPr sz="1100"/>
            </a:lvl1pPr>
            <a:lvl2pPr marL="323515" indent="0">
              <a:buNone/>
              <a:defRPr sz="1000"/>
            </a:lvl2pPr>
            <a:lvl3pPr marL="647029" indent="0">
              <a:buNone/>
              <a:defRPr sz="800"/>
            </a:lvl3pPr>
            <a:lvl4pPr marL="970544" indent="0">
              <a:buNone/>
              <a:defRPr sz="700"/>
            </a:lvl4pPr>
            <a:lvl5pPr marL="1294059" indent="0">
              <a:buNone/>
              <a:defRPr sz="700"/>
            </a:lvl5pPr>
            <a:lvl6pPr marL="1617574" indent="0">
              <a:buNone/>
              <a:defRPr sz="700"/>
            </a:lvl6pPr>
            <a:lvl7pPr marL="1941088" indent="0">
              <a:buNone/>
              <a:defRPr sz="700"/>
            </a:lvl7pPr>
            <a:lvl8pPr marL="2264603" indent="0">
              <a:buNone/>
              <a:defRPr sz="700"/>
            </a:lvl8pPr>
            <a:lvl9pPr marL="25881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701-5145-4E65-B098-FC65E6B9C69E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12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138" cy="577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763" y="735237"/>
            <a:ext cx="4231057" cy="2300206"/>
          </a:xfrm>
        </p:spPr>
        <p:txBody>
          <a:bodyPr anchor="ctr"/>
          <a:lstStyle>
            <a:lvl1pPr>
              <a:defRPr sz="2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782580" y="3041786"/>
            <a:ext cx="3980701" cy="501164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  <a:lvl2pPr marL="323515" indent="0">
              <a:buNone/>
              <a:defRPr sz="1000"/>
            </a:lvl2pPr>
            <a:lvl3pPr marL="647029" indent="0">
              <a:buNone/>
              <a:defRPr sz="800"/>
            </a:lvl3pPr>
            <a:lvl4pPr marL="970544" indent="0">
              <a:buNone/>
              <a:defRPr sz="700"/>
            </a:lvl4pPr>
            <a:lvl5pPr marL="1294059" indent="0">
              <a:buNone/>
              <a:defRPr sz="700"/>
            </a:lvl5pPr>
            <a:lvl6pPr marL="1617574" indent="0">
              <a:buNone/>
              <a:defRPr sz="700"/>
            </a:lvl6pPr>
            <a:lvl7pPr marL="1941088" indent="0">
              <a:buNone/>
              <a:defRPr sz="700"/>
            </a:lvl7pPr>
            <a:lvl8pPr marL="2264603" indent="0">
              <a:buNone/>
              <a:defRPr sz="700"/>
            </a:lvl8pPr>
            <a:lvl9pPr marL="25881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601" y="3684487"/>
            <a:ext cx="4713937" cy="11973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  <a:lvl2pPr marL="323515" indent="0">
              <a:buNone/>
              <a:defRPr sz="1000"/>
            </a:lvl2pPr>
            <a:lvl3pPr marL="647029" indent="0">
              <a:buNone/>
              <a:defRPr sz="800"/>
            </a:lvl3pPr>
            <a:lvl4pPr marL="970544" indent="0">
              <a:buNone/>
              <a:defRPr sz="700"/>
            </a:lvl4pPr>
            <a:lvl5pPr marL="1294059" indent="0">
              <a:buNone/>
              <a:defRPr sz="700"/>
            </a:lvl5pPr>
            <a:lvl6pPr marL="1617574" indent="0">
              <a:buNone/>
              <a:defRPr sz="700"/>
            </a:lvl6pPr>
            <a:lvl7pPr marL="1941088" indent="0">
              <a:buNone/>
              <a:defRPr sz="700"/>
            </a:lvl7pPr>
            <a:lvl8pPr marL="2264603" indent="0">
              <a:buNone/>
              <a:defRPr sz="700"/>
            </a:lvl8pPr>
            <a:lvl9pPr marL="25881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701-5145-4E65-B098-FC65E6B9C69E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47314" y="748103"/>
            <a:ext cx="331646" cy="492728"/>
          </a:xfrm>
          <a:prstGeom prst="rect">
            <a:avLst/>
          </a:prstGeom>
        </p:spPr>
        <p:txBody>
          <a:bodyPr vert="horz" lIns="64703" tIns="32351" rIns="64703" bIns="3235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7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60505" y="2628901"/>
            <a:ext cx="335741" cy="492728"/>
          </a:xfrm>
          <a:prstGeom prst="rect">
            <a:avLst/>
          </a:prstGeom>
        </p:spPr>
        <p:txBody>
          <a:bodyPr vert="horz" lIns="64703" tIns="32351" rIns="64703" bIns="3235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7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837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138" cy="577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1" y="1802072"/>
            <a:ext cx="4713937" cy="2116454"/>
          </a:xfrm>
        </p:spPr>
        <p:txBody>
          <a:bodyPr anchor="b"/>
          <a:lstStyle>
            <a:lvl1pPr algn="ctr">
              <a:defRPr sz="2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601" y="3928449"/>
            <a:ext cx="4713937" cy="961098"/>
          </a:xfrm>
        </p:spPr>
        <p:txBody>
          <a:bodyPr anchor="t"/>
          <a:lstStyle>
            <a:lvl1pPr marL="0" indent="0" algn="ctr">
              <a:buNone/>
              <a:defRPr sz="1100"/>
            </a:lvl1pPr>
            <a:lvl2pPr marL="323515" indent="0">
              <a:buNone/>
              <a:defRPr sz="1000"/>
            </a:lvl2pPr>
            <a:lvl3pPr marL="647029" indent="0">
              <a:buNone/>
              <a:defRPr sz="800"/>
            </a:lvl3pPr>
            <a:lvl4pPr marL="970544" indent="0">
              <a:buNone/>
              <a:defRPr sz="700"/>
            </a:lvl4pPr>
            <a:lvl5pPr marL="1294059" indent="0">
              <a:buNone/>
              <a:defRPr sz="700"/>
            </a:lvl5pPr>
            <a:lvl6pPr marL="1617574" indent="0">
              <a:buNone/>
              <a:defRPr sz="700"/>
            </a:lvl6pPr>
            <a:lvl7pPr marL="1941088" indent="0">
              <a:buNone/>
              <a:defRPr sz="700"/>
            </a:lvl7pPr>
            <a:lvl8pPr marL="2264603" indent="0">
              <a:buNone/>
              <a:defRPr sz="700"/>
            </a:lvl8pPr>
            <a:lvl9pPr marL="25881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701-5145-4E65-B098-FC65E6B9C69E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630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138" cy="5778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15601" y="513645"/>
            <a:ext cx="4713937" cy="13524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15601" y="1994495"/>
            <a:ext cx="1500433" cy="485554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700" b="0">
                <a:solidFill>
                  <a:schemeClr val="tx1"/>
                </a:solidFill>
              </a:defRPr>
            </a:lvl1pPr>
            <a:lvl2pPr marL="323515" indent="0">
              <a:buNone/>
              <a:defRPr sz="1400" b="1"/>
            </a:lvl2pPr>
            <a:lvl3pPr marL="647029" indent="0">
              <a:buNone/>
              <a:defRPr sz="1300" b="1"/>
            </a:lvl3pPr>
            <a:lvl4pPr marL="970544" indent="0">
              <a:buNone/>
              <a:defRPr sz="1100" b="1"/>
            </a:lvl4pPr>
            <a:lvl5pPr marL="1294059" indent="0">
              <a:buNone/>
              <a:defRPr sz="1100" b="1"/>
            </a:lvl5pPr>
            <a:lvl6pPr marL="1617574" indent="0">
              <a:buNone/>
              <a:defRPr sz="1100" b="1"/>
            </a:lvl6pPr>
            <a:lvl7pPr marL="1941088" indent="0">
              <a:buNone/>
              <a:defRPr sz="1100" b="1"/>
            </a:lvl7pPr>
            <a:lvl8pPr marL="2264603" indent="0">
              <a:buNone/>
              <a:defRPr sz="1100" b="1"/>
            </a:lvl8pPr>
            <a:lvl9pPr marL="2588118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415601" y="2480050"/>
            <a:ext cx="1500433" cy="2399573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  <a:lvl2pPr marL="323515" indent="0">
              <a:buNone/>
              <a:defRPr sz="800"/>
            </a:lvl2pPr>
            <a:lvl3pPr marL="647029" indent="0">
              <a:buNone/>
              <a:defRPr sz="700"/>
            </a:lvl3pPr>
            <a:lvl4pPr marL="970544" indent="0">
              <a:buNone/>
              <a:defRPr sz="600"/>
            </a:lvl4pPr>
            <a:lvl5pPr marL="1294059" indent="0">
              <a:buNone/>
              <a:defRPr sz="600"/>
            </a:lvl5pPr>
            <a:lvl6pPr marL="1617574" indent="0">
              <a:buNone/>
              <a:defRPr sz="600"/>
            </a:lvl6pPr>
            <a:lvl7pPr marL="1941088" indent="0">
              <a:buNone/>
              <a:defRPr sz="600"/>
            </a:lvl7pPr>
            <a:lvl8pPr marL="2264603" indent="0">
              <a:buNone/>
              <a:defRPr sz="600"/>
            </a:lvl8pPr>
            <a:lvl9pPr marL="2588118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25026" y="1994495"/>
            <a:ext cx="1497042" cy="485554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700" b="0">
                <a:solidFill>
                  <a:schemeClr val="tx1"/>
                </a:solidFill>
              </a:defRPr>
            </a:lvl1pPr>
            <a:lvl2pPr marL="323515" indent="0">
              <a:buNone/>
              <a:defRPr sz="1400" b="1"/>
            </a:lvl2pPr>
            <a:lvl3pPr marL="647029" indent="0">
              <a:buNone/>
              <a:defRPr sz="1300" b="1"/>
            </a:lvl3pPr>
            <a:lvl4pPr marL="970544" indent="0">
              <a:buNone/>
              <a:defRPr sz="1100" b="1"/>
            </a:lvl4pPr>
            <a:lvl5pPr marL="1294059" indent="0">
              <a:buNone/>
              <a:defRPr sz="1100" b="1"/>
            </a:lvl5pPr>
            <a:lvl6pPr marL="1617574" indent="0">
              <a:buNone/>
              <a:defRPr sz="1100" b="1"/>
            </a:lvl6pPr>
            <a:lvl7pPr marL="1941088" indent="0">
              <a:buNone/>
              <a:defRPr sz="1100" b="1"/>
            </a:lvl7pPr>
            <a:lvl8pPr marL="2264603" indent="0">
              <a:buNone/>
              <a:defRPr sz="1100" b="1"/>
            </a:lvl8pPr>
            <a:lvl9pPr marL="2588118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020005" y="2480050"/>
            <a:ext cx="1502423" cy="2399573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  <a:lvl2pPr marL="323515" indent="0">
              <a:buNone/>
              <a:defRPr sz="800"/>
            </a:lvl2pPr>
            <a:lvl3pPr marL="647029" indent="0">
              <a:buNone/>
              <a:defRPr sz="700"/>
            </a:lvl3pPr>
            <a:lvl4pPr marL="970544" indent="0">
              <a:buNone/>
              <a:defRPr sz="600"/>
            </a:lvl4pPr>
            <a:lvl5pPr marL="1294059" indent="0">
              <a:buNone/>
              <a:defRPr sz="600"/>
            </a:lvl5pPr>
            <a:lvl6pPr marL="1617574" indent="0">
              <a:buNone/>
              <a:defRPr sz="600"/>
            </a:lvl6pPr>
            <a:lvl7pPr marL="1941088" indent="0">
              <a:buNone/>
              <a:defRPr sz="600"/>
            </a:lvl7pPr>
            <a:lvl8pPr marL="2264603" indent="0">
              <a:buNone/>
              <a:defRPr sz="600"/>
            </a:lvl8pPr>
            <a:lvl9pPr marL="2588118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26398" y="1994495"/>
            <a:ext cx="1503140" cy="485554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700" b="0">
                <a:solidFill>
                  <a:schemeClr val="tx1"/>
                </a:solidFill>
              </a:defRPr>
            </a:lvl1pPr>
            <a:lvl2pPr marL="323515" indent="0">
              <a:buNone/>
              <a:defRPr sz="1400" b="1"/>
            </a:lvl2pPr>
            <a:lvl3pPr marL="647029" indent="0">
              <a:buNone/>
              <a:defRPr sz="1300" b="1"/>
            </a:lvl3pPr>
            <a:lvl4pPr marL="970544" indent="0">
              <a:buNone/>
              <a:defRPr sz="1100" b="1"/>
            </a:lvl4pPr>
            <a:lvl5pPr marL="1294059" indent="0">
              <a:buNone/>
              <a:defRPr sz="1100" b="1"/>
            </a:lvl5pPr>
            <a:lvl6pPr marL="1617574" indent="0">
              <a:buNone/>
              <a:defRPr sz="1100" b="1"/>
            </a:lvl6pPr>
            <a:lvl7pPr marL="1941088" indent="0">
              <a:buNone/>
              <a:defRPr sz="1100" b="1"/>
            </a:lvl7pPr>
            <a:lvl8pPr marL="2264603" indent="0">
              <a:buNone/>
              <a:defRPr sz="1100" b="1"/>
            </a:lvl8pPr>
            <a:lvl9pPr marL="2588118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3626398" y="2480050"/>
            <a:ext cx="1503140" cy="2399573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  <a:lvl2pPr marL="323515" indent="0">
              <a:buNone/>
              <a:defRPr sz="800"/>
            </a:lvl2pPr>
            <a:lvl3pPr marL="647029" indent="0">
              <a:buNone/>
              <a:defRPr sz="700"/>
            </a:lvl3pPr>
            <a:lvl4pPr marL="970544" indent="0">
              <a:buNone/>
              <a:defRPr sz="600"/>
            </a:lvl4pPr>
            <a:lvl5pPr marL="1294059" indent="0">
              <a:buNone/>
              <a:defRPr sz="600"/>
            </a:lvl5pPr>
            <a:lvl6pPr marL="1617574" indent="0">
              <a:buNone/>
              <a:defRPr sz="600"/>
            </a:lvl6pPr>
            <a:lvl7pPr marL="1941088" indent="0">
              <a:buNone/>
              <a:defRPr sz="600"/>
            </a:lvl7pPr>
            <a:lvl8pPr marL="2264603" indent="0">
              <a:buNone/>
              <a:defRPr sz="600"/>
            </a:lvl8pPr>
            <a:lvl9pPr marL="2588118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701-5145-4E65-B098-FC65E6B9C69E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073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138" cy="5778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15601" y="514632"/>
            <a:ext cx="4713937" cy="135145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15601" y="3542950"/>
            <a:ext cx="1499265" cy="485554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323515" indent="0">
              <a:buNone/>
              <a:defRPr sz="1400" b="1"/>
            </a:lvl2pPr>
            <a:lvl3pPr marL="647029" indent="0">
              <a:buNone/>
              <a:defRPr sz="1300" b="1"/>
            </a:lvl3pPr>
            <a:lvl4pPr marL="970544" indent="0">
              <a:buNone/>
              <a:defRPr sz="1100" b="1"/>
            </a:lvl4pPr>
            <a:lvl5pPr marL="1294059" indent="0">
              <a:buNone/>
              <a:defRPr sz="1100" b="1"/>
            </a:lvl5pPr>
            <a:lvl6pPr marL="1617574" indent="0">
              <a:buNone/>
              <a:defRPr sz="1100" b="1"/>
            </a:lvl6pPr>
            <a:lvl7pPr marL="1941088" indent="0">
              <a:buNone/>
              <a:defRPr sz="1100" b="1"/>
            </a:lvl7pPr>
            <a:lvl8pPr marL="2264603" indent="0">
              <a:buNone/>
              <a:defRPr sz="1100" b="1"/>
            </a:lvl8pPr>
            <a:lvl9pPr marL="2588118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15601" y="1994495"/>
            <a:ext cx="1499265" cy="1284111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100"/>
            </a:lvl1pPr>
            <a:lvl2pPr marL="323515" indent="0">
              <a:buNone/>
              <a:defRPr sz="1100"/>
            </a:lvl2pPr>
            <a:lvl3pPr marL="647029" indent="0">
              <a:buNone/>
              <a:defRPr sz="1100"/>
            </a:lvl3pPr>
            <a:lvl4pPr marL="970544" indent="0">
              <a:buNone/>
              <a:defRPr sz="1100"/>
            </a:lvl4pPr>
            <a:lvl5pPr marL="1294059" indent="0">
              <a:buNone/>
              <a:defRPr sz="1100"/>
            </a:lvl5pPr>
            <a:lvl6pPr marL="1617574" indent="0">
              <a:buNone/>
              <a:defRPr sz="1100"/>
            </a:lvl6pPr>
            <a:lvl7pPr marL="1941088" indent="0">
              <a:buNone/>
              <a:defRPr sz="1100"/>
            </a:lvl7pPr>
            <a:lvl8pPr marL="2264603" indent="0">
              <a:buNone/>
              <a:defRPr sz="1100"/>
            </a:lvl8pPr>
            <a:lvl9pPr marL="2588118" indent="0">
              <a:buNone/>
              <a:defRPr sz="11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415601" y="4028504"/>
            <a:ext cx="1499265" cy="851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  <a:lvl2pPr marL="323515" indent="0">
              <a:buNone/>
              <a:defRPr sz="800"/>
            </a:lvl2pPr>
            <a:lvl3pPr marL="647029" indent="0">
              <a:buNone/>
              <a:defRPr sz="700"/>
            </a:lvl3pPr>
            <a:lvl4pPr marL="970544" indent="0">
              <a:buNone/>
              <a:defRPr sz="600"/>
            </a:lvl4pPr>
            <a:lvl5pPr marL="1294059" indent="0">
              <a:buNone/>
              <a:defRPr sz="600"/>
            </a:lvl5pPr>
            <a:lvl6pPr marL="1617574" indent="0">
              <a:buNone/>
              <a:defRPr sz="600"/>
            </a:lvl6pPr>
            <a:lvl7pPr marL="1941088" indent="0">
              <a:buNone/>
              <a:defRPr sz="600"/>
            </a:lvl7pPr>
            <a:lvl8pPr marL="2264603" indent="0">
              <a:buNone/>
              <a:defRPr sz="600"/>
            </a:lvl8pPr>
            <a:lvl9pPr marL="2588118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20646" y="3542950"/>
            <a:ext cx="1501730" cy="485554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323515" indent="0">
              <a:buNone/>
              <a:defRPr sz="1400" b="1"/>
            </a:lvl2pPr>
            <a:lvl3pPr marL="647029" indent="0">
              <a:buNone/>
              <a:defRPr sz="1300" b="1"/>
            </a:lvl3pPr>
            <a:lvl4pPr marL="970544" indent="0">
              <a:buNone/>
              <a:defRPr sz="1100" b="1"/>
            </a:lvl4pPr>
            <a:lvl5pPr marL="1294059" indent="0">
              <a:buNone/>
              <a:defRPr sz="1100" b="1"/>
            </a:lvl5pPr>
            <a:lvl6pPr marL="1617574" indent="0">
              <a:buNone/>
              <a:defRPr sz="1100" b="1"/>
            </a:lvl6pPr>
            <a:lvl7pPr marL="1941088" indent="0">
              <a:buNone/>
              <a:defRPr sz="1100" b="1"/>
            </a:lvl7pPr>
            <a:lvl8pPr marL="2264603" indent="0">
              <a:buNone/>
              <a:defRPr sz="1100" b="1"/>
            </a:lvl8pPr>
            <a:lvl9pPr marL="2588118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020004" y="1994495"/>
            <a:ext cx="1502423" cy="1284111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100"/>
            </a:lvl1pPr>
            <a:lvl2pPr marL="323515" indent="0">
              <a:buNone/>
              <a:defRPr sz="1100"/>
            </a:lvl2pPr>
            <a:lvl3pPr marL="647029" indent="0">
              <a:buNone/>
              <a:defRPr sz="1100"/>
            </a:lvl3pPr>
            <a:lvl4pPr marL="970544" indent="0">
              <a:buNone/>
              <a:defRPr sz="1100"/>
            </a:lvl4pPr>
            <a:lvl5pPr marL="1294059" indent="0">
              <a:buNone/>
              <a:defRPr sz="1100"/>
            </a:lvl5pPr>
            <a:lvl6pPr marL="1617574" indent="0">
              <a:buNone/>
              <a:defRPr sz="1100"/>
            </a:lvl6pPr>
            <a:lvl7pPr marL="1941088" indent="0">
              <a:buNone/>
              <a:defRPr sz="1100"/>
            </a:lvl7pPr>
            <a:lvl8pPr marL="2264603" indent="0">
              <a:buNone/>
              <a:defRPr sz="1100"/>
            </a:lvl8pPr>
            <a:lvl9pPr marL="2588118" indent="0">
              <a:buNone/>
              <a:defRPr sz="11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020004" y="4028504"/>
            <a:ext cx="1502423" cy="851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  <a:lvl2pPr marL="323515" indent="0">
              <a:buNone/>
              <a:defRPr sz="800"/>
            </a:lvl2pPr>
            <a:lvl3pPr marL="647029" indent="0">
              <a:buNone/>
              <a:defRPr sz="700"/>
            </a:lvl3pPr>
            <a:lvl4pPr marL="970544" indent="0">
              <a:buNone/>
              <a:defRPr sz="600"/>
            </a:lvl4pPr>
            <a:lvl5pPr marL="1294059" indent="0">
              <a:buNone/>
              <a:defRPr sz="600"/>
            </a:lvl5pPr>
            <a:lvl6pPr marL="1617574" indent="0">
              <a:buNone/>
              <a:defRPr sz="600"/>
            </a:lvl6pPr>
            <a:lvl7pPr marL="1941088" indent="0">
              <a:buNone/>
              <a:defRPr sz="600"/>
            </a:lvl7pPr>
            <a:lvl8pPr marL="2264603" indent="0">
              <a:buNone/>
              <a:defRPr sz="600"/>
            </a:lvl8pPr>
            <a:lvl9pPr marL="2588118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26398" y="3542950"/>
            <a:ext cx="1501208" cy="485554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323515" indent="0">
              <a:buNone/>
              <a:defRPr sz="1400" b="1"/>
            </a:lvl2pPr>
            <a:lvl3pPr marL="647029" indent="0">
              <a:buNone/>
              <a:defRPr sz="1300" b="1"/>
            </a:lvl3pPr>
            <a:lvl4pPr marL="970544" indent="0">
              <a:buNone/>
              <a:defRPr sz="1100" b="1"/>
            </a:lvl4pPr>
            <a:lvl5pPr marL="1294059" indent="0">
              <a:buNone/>
              <a:defRPr sz="1100" b="1"/>
            </a:lvl5pPr>
            <a:lvl6pPr marL="1617574" indent="0">
              <a:buNone/>
              <a:defRPr sz="1100" b="1"/>
            </a:lvl6pPr>
            <a:lvl7pPr marL="1941088" indent="0">
              <a:buNone/>
              <a:defRPr sz="1100" b="1"/>
            </a:lvl7pPr>
            <a:lvl8pPr marL="2264603" indent="0">
              <a:buNone/>
              <a:defRPr sz="1100" b="1"/>
            </a:lvl8pPr>
            <a:lvl9pPr marL="2588118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3626398" y="1994495"/>
            <a:ext cx="1503140" cy="1284111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100"/>
            </a:lvl1pPr>
            <a:lvl2pPr marL="323515" indent="0">
              <a:buNone/>
              <a:defRPr sz="1100"/>
            </a:lvl2pPr>
            <a:lvl3pPr marL="647029" indent="0">
              <a:buNone/>
              <a:defRPr sz="1100"/>
            </a:lvl3pPr>
            <a:lvl4pPr marL="970544" indent="0">
              <a:buNone/>
              <a:defRPr sz="1100"/>
            </a:lvl4pPr>
            <a:lvl5pPr marL="1294059" indent="0">
              <a:buNone/>
              <a:defRPr sz="1100"/>
            </a:lvl5pPr>
            <a:lvl6pPr marL="1617574" indent="0">
              <a:buNone/>
              <a:defRPr sz="1100"/>
            </a:lvl6pPr>
            <a:lvl7pPr marL="1941088" indent="0">
              <a:buNone/>
              <a:defRPr sz="1100"/>
            </a:lvl7pPr>
            <a:lvl8pPr marL="2264603" indent="0">
              <a:buNone/>
              <a:defRPr sz="1100"/>
            </a:lvl8pPr>
            <a:lvl9pPr marL="2588118" indent="0">
              <a:buNone/>
              <a:defRPr sz="11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3626341" y="4028502"/>
            <a:ext cx="1503197" cy="851120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  <a:lvl2pPr marL="323515" indent="0">
              <a:buNone/>
              <a:defRPr sz="800"/>
            </a:lvl2pPr>
            <a:lvl3pPr marL="647029" indent="0">
              <a:buNone/>
              <a:defRPr sz="700"/>
            </a:lvl3pPr>
            <a:lvl4pPr marL="970544" indent="0">
              <a:buNone/>
              <a:defRPr sz="600"/>
            </a:lvl4pPr>
            <a:lvl5pPr marL="1294059" indent="0">
              <a:buNone/>
              <a:defRPr sz="600"/>
            </a:lvl5pPr>
            <a:lvl6pPr marL="1617574" indent="0">
              <a:buNone/>
              <a:defRPr sz="600"/>
            </a:lvl6pPr>
            <a:lvl7pPr marL="1941088" indent="0">
              <a:buNone/>
              <a:defRPr sz="600"/>
            </a:lvl7pPr>
            <a:lvl8pPr marL="2264603" indent="0">
              <a:buNone/>
              <a:defRPr sz="600"/>
            </a:lvl8pPr>
            <a:lvl9pPr marL="2588118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701-5145-4E65-B098-FC65E6B9C69E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158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138" cy="577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415601" y="1994496"/>
            <a:ext cx="4713937" cy="28851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701-5145-4E65-B098-FC65E6B9C69E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366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138" cy="5778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68240" y="513647"/>
            <a:ext cx="1161298" cy="436597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415601" y="513647"/>
            <a:ext cx="3483324" cy="43659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701-5145-4E65-B098-FC65E6B9C69E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729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616" y="525871"/>
            <a:ext cx="3995846" cy="107926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927" y="1797756"/>
            <a:ext cx="3997536" cy="318299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701-5145-4E65-B098-FC65E6B9C69E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25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138" cy="577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415600" y="1994496"/>
            <a:ext cx="4713652" cy="288512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701-5145-4E65-B098-FC65E6B9C69E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138" cy="577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1" y="698143"/>
            <a:ext cx="4708161" cy="230602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1" y="3081747"/>
            <a:ext cx="4708161" cy="115282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323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470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97054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29405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6175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19410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26460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5881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701-5145-4E65-B098-FC65E6B9C69E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66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138" cy="5778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15602" y="521159"/>
            <a:ext cx="4713936" cy="13449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415600" y="1994496"/>
            <a:ext cx="2322312" cy="288512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2807226" y="1994496"/>
            <a:ext cx="2322027" cy="288512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701-5145-4E65-B098-FC65E6B9C69E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1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138" cy="5778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15602" y="521159"/>
            <a:ext cx="4713936" cy="13449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370" y="1997802"/>
            <a:ext cx="2216543" cy="572958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23515" indent="0">
              <a:buNone/>
              <a:defRPr sz="1400" b="1"/>
            </a:lvl2pPr>
            <a:lvl3pPr marL="647029" indent="0">
              <a:buNone/>
              <a:defRPr sz="1300" b="1"/>
            </a:lvl3pPr>
            <a:lvl4pPr marL="970544" indent="0">
              <a:buNone/>
              <a:defRPr sz="1100" b="1"/>
            </a:lvl4pPr>
            <a:lvl5pPr marL="1294059" indent="0">
              <a:buNone/>
              <a:defRPr sz="1100" b="1"/>
            </a:lvl5pPr>
            <a:lvl6pPr marL="1617574" indent="0">
              <a:buNone/>
              <a:defRPr sz="1100" b="1"/>
            </a:lvl6pPr>
            <a:lvl7pPr marL="1941088" indent="0">
              <a:buNone/>
              <a:defRPr sz="1100" b="1"/>
            </a:lvl7pPr>
            <a:lvl8pPr marL="2264603" indent="0">
              <a:buNone/>
              <a:defRPr sz="1100" b="1"/>
            </a:lvl8pPr>
            <a:lvl9pPr marL="2588118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415601" y="2570762"/>
            <a:ext cx="2322312" cy="23088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09207" y="1997802"/>
            <a:ext cx="2220331" cy="572958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23515" indent="0">
              <a:buNone/>
              <a:defRPr sz="1400" b="1"/>
            </a:lvl2pPr>
            <a:lvl3pPr marL="647029" indent="0">
              <a:buNone/>
              <a:defRPr sz="1300" b="1"/>
            </a:lvl3pPr>
            <a:lvl4pPr marL="970544" indent="0">
              <a:buNone/>
              <a:defRPr sz="1100" b="1"/>
            </a:lvl4pPr>
            <a:lvl5pPr marL="1294059" indent="0">
              <a:buNone/>
              <a:defRPr sz="1100" b="1"/>
            </a:lvl5pPr>
            <a:lvl6pPr marL="1617574" indent="0">
              <a:buNone/>
              <a:defRPr sz="1100" b="1"/>
            </a:lvl6pPr>
            <a:lvl7pPr marL="1941088" indent="0">
              <a:buNone/>
              <a:defRPr sz="1100" b="1"/>
            </a:lvl7pPr>
            <a:lvl8pPr marL="2264603" indent="0">
              <a:buNone/>
              <a:defRPr sz="1100" b="1"/>
            </a:lvl8pPr>
            <a:lvl9pPr marL="2588118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2807226" y="2570762"/>
            <a:ext cx="2322027" cy="23088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701-5145-4E65-B098-FC65E6B9C69E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2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138" cy="577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701-5145-4E65-B098-FC65E6B9C69E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09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138" cy="5778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701-5145-4E65-B098-FC65E6B9C69E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18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138" cy="577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1" y="513645"/>
            <a:ext cx="1790021" cy="1704777"/>
          </a:xfrm>
        </p:spPr>
        <p:txBody>
          <a:bodyPr anchor="b"/>
          <a:lstStyle>
            <a:lvl1pPr algn="ctr">
              <a:defRPr sz="2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2309593" y="513646"/>
            <a:ext cx="2819944" cy="436597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601" y="2218421"/>
            <a:ext cx="1790021" cy="2661201"/>
          </a:xfrm>
        </p:spPr>
        <p:txBody>
          <a:bodyPr/>
          <a:lstStyle>
            <a:lvl1pPr marL="0" indent="0" algn="ctr">
              <a:buNone/>
              <a:defRPr sz="1100"/>
            </a:lvl1pPr>
            <a:lvl2pPr marL="323515" indent="0">
              <a:buNone/>
              <a:defRPr sz="1000"/>
            </a:lvl2pPr>
            <a:lvl3pPr marL="647029" indent="0">
              <a:buNone/>
              <a:defRPr sz="800"/>
            </a:lvl3pPr>
            <a:lvl4pPr marL="970544" indent="0">
              <a:buNone/>
              <a:defRPr sz="700"/>
            </a:lvl4pPr>
            <a:lvl5pPr marL="1294059" indent="0">
              <a:buNone/>
              <a:defRPr sz="700"/>
            </a:lvl5pPr>
            <a:lvl6pPr marL="1617574" indent="0">
              <a:buNone/>
              <a:defRPr sz="700"/>
            </a:lvl6pPr>
            <a:lvl7pPr marL="1941088" indent="0">
              <a:buNone/>
              <a:defRPr sz="700"/>
            </a:lvl7pPr>
            <a:lvl8pPr marL="2264603" indent="0">
              <a:buNone/>
              <a:defRPr sz="700"/>
            </a:lvl8pPr>
            <a:lvl9pPr marL="25881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701-5145-4E65-B098-FC65E6B9C69E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15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138" cy="577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2" y="513644"/>
            <a:ext cx="2504298" cy="1704779"/>
          </a:xfrm>
        </p:spPr>
        <p:txBody>
          <a:bodyPr anchor="b"/>
          <a:lstStyle>
            <a:lvl1pPr algn="ctr">
              <a:defRPr sz="2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34708" y="513645"/>
            <a:ext cx="1822819" cy="4365978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300"/>
            </a:lvl1pPr>
            <a:lvl2pPr marL="323515" indent="0">
              <a:buNone/>
              <a:defRPr sz="2000"/>
            </a:lvl2pPr>
            <a:lvl3pPr marL="647029" indent="0">
              <a:buNone/>
              <a:defRPr sz="1700"/>
            </a:lvl3pPr>
            <a:lvl4pPr marL="970544" indent="0">
              <a:buNone/>
              <a:defRPr sz="1400"/>
            </a:lvl4pPr>
            <a:lvl5pPr marL="1294059" indent="0">
              <a:buNone/>
              <a:defRPr sz="1400"/>
            </a:lvl5pPr>
            <a:lvl6pPr marL="1617574" indent="0">
              <a:buNone/>
              <a:defRPr sz="1400"/>
            </a:lvl6pPr>
            <a:lvl7pPr marL="1941088" indent="0">
              <a:buNone/>
              <a:defRPr sz="1400"/>
            </a:lvl7pPr>
            <a:lvl8pPr marL="2264603" indent="0">
              <a:buNone/>
              <a:defRPr sz="1400"/>
            </a:lvl8pPr>
            <a:lvl9pPr marL="2588118" indent="0">
              <a:buNone/>
              <a:defRPr sz="1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610" y="2218423"/>
            <a:ext cx="2504290" cy="2661200"/>
          </a:xfrm>
        </p:spPr>
        <p:txBody>
          <a:bodyPr/>
          <a:lstStyle>
            <a:lvl1pPr marL="0" indent="0" algn="ctr">
              <a:buNone/>
              <a:defRPr sz="1100"/>
            </a:lvl1pPr>
            <a:lvl2pPr marL="323515" indent="0">
              <a:buNone/>
              <a:defRPr sz="1000"/>
            </a:lvl2pPr>
            <a:lvl3pPr marL="647029" indent="0">
              <a:buNone/>
              <a:defRPr sz="800"/>
            </a:lvl3pPr>
            <a:lvl4pPr marL="970544" indent="0">
              <a:buNone/>
              <a:defRPr sz="700"/>
            </a:lvl4pPr>
            <a:lvl5pPr marL="1294059" indent="0">
              <a:buNone/>
              <a:defRPr sz="700"/>
            </a:lvl5pPr>
            <a:lvl6pPr marL="1617574" indent="0">
              <a:buNone/>
              <a:defRPr sz="700"/>
            </a:lvl6pPr>
            <a:lvl7pPr marL="1941088" indent="0">
              <a:buNone/>
              <a:defRPr sz="700"/>
            </a:lvl7pPr>
            <a:lvl8pPr marL="2264603" indent="0">
              <a:buNone/>
              <a:defRPr sz="700"/>
            </a:lvl8pPr>
            <a:lvl9pPr marL="25881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701-5145-4E65-B098-FC65E6B9C69E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77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5545139" cy="577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602" y="521159"/>
            <a:ext cx="4713936" cy="1344927"/>
          </a:xfrm>
          <a:prstGeom prst="rect">
            <a:avLst/>
          </a:prstGeom>
        </p:spPr>
        <p:txBody>
          <a:bodyPr vert="horz" lIns="64703" tIns="32351" rIns="64703" bIns="32351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1" y="1994496"/>
            <a:ext cx="4713937" cy="2885127"/>
          </a:xfrm>
          <a:prstGeom prst="rect">
            <a:avLst/>
          </a:prstGeom>
        </p:spPr>
        <p:txBody>
          <a:bodyPr vert="horz" lIns="64703" tIns="32351" rIns="64703" bIns="3235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92426" y="4957205"/>
            <a:ext cx="1247656" cy="307652"/>
          </a:xfrm>
          <a:prstGeom prst="rect">
            <a:avLst/>
          </a:prstGeom>
        </p:spPr>
        <p:txBody>
          <a:bodyPr vert="horz" lIns="64703" tIns="32351" rIns="64703" bIns="32351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573B3701-5145-4E65-B098-FC65E6B9C69E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601" y="4957205"/>
            <a:ext cx="3034947" cy="307652"/>
          </a:xfrm>
          <a:prstGeom prst="rect">
            <a:avLst/>
          </a:prstGeom>
        </p:spPr>
        <p:txBody>
          <a:bodyPr vert="horz" lIns="64703" tIns="32351" rIns="64703" bIns="32351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81960" y="4957205"/>
            <a:ext cx="347578" cy="307652"/>
          </a:xfrm>
          <a:prstGeom prst="rect">
            <a:avLst/>
          </a:prstGeom>
        </p:spPr>
        <p:txBody>
          <a:bodyPr vert="horz" lIns="64703" tIns="32351" rIns="64703" bIns="32351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83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  <p:sldLayoutId id="2147484079" r:id="rId13"/>
    <p:sldLayoutId id="2147484080" r:id="rId14"/>
    <p:sldLayoutId id="2147484081" r:id="rId15"/>
    <p:sldLayoutId id="2147484082" r:id="rId16"/>
    <p:sldLayoutId id="2147484083" r:id="rId17"/>
    <p:sldLayoutId id="2147484084" r:id="rId18"/>
  </p:sldLayoutIdLst>
  <p:txStyles>
    <p:titleStyle>
      <a:lvl1pPr algn="ctr" defTabSz="647029" rtl="0" eaLnBrk="1" latinLnBrk="0" hangingPunct="1">
        <a:lnSpc>
          <a:spcPct val="90000"/>
        </a:lnSpc>
        <a:spcBef>
          <a:spcPct val="0"/>
        </a:spcBef>
        <a:buNone/>
        <a:defRPr sz="25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61757" indent="-161757" algn="l" defTabSz="647029" rtl="0" eaLnBrk="1" latinLnBrk="0" hangingPunct="1">
        <a:lnSpc>
          <a:spcPct val="120000"/>
        </a:lnSpc>
        <a:spcBef>
          <a:spcPts val="708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85272" indent="-161757" algn="l" defTabSz="647029" rtl="0" eaLnBrk="1" latinLnBrk="0" hangingPunct="1">
        <a:lnSpc>
          <a:spcPct val="120000"/>
        </a:lnSpc>
        <a:spcBef>
          <a:spcPts val="354"/>
        </a:spcBef>
        <a:buClr>
          <a:schemeClr val="tx1"/>
        </a:buClr>
        <a:buFont typeface="Arial" panose="020B0604020202020204" pitchFamily="34" charset="0"/>
        <a:buChar char="•"/>
        <a:defRPr sz="13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08787" indent="-161757" algn="l" defTabSz="647029" rtl="0" eaLnBrk="1" latinLnBrk="0" hangingPunct="1">
        <a:lnSpc>
          <a:spcPct val="120000"/>
        </a:lnSpc>
        <a:spcBef>
          <a:spcPts val="354"/>
        </a:spcBef>
        <a:buClr>
          <a:schemeClr val="tx1"/>
        </a:buClr>
        <a:buFont typeface="Arial" panose="020B0604020202020204" pitchFamily="34" charset="0"/>
        <a:buChar char="•"/>
        <a:defRPr sz="1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32302" indent="-161757" algn="l" defTabSz="647029" rtl="0" eaLnBrk="1" latinLnBrk="0" hangingPunct="1">
        <a:lnSpc>
          <a:spcPct val="120000"/>
        </a:lnSpc>
        <a:spcBef>
          <a:spcPts val="354"/>
        </a:spcBef>
        <a:buClr>
          <a:schemeClr val="tx1"/>
        </a:buClr>
        <a:buFont typeface="Arial" panose="020B0604020202020204" pitchFamily="34" charset="0"/>
        <a:buChar char="•"/>
        <a:defRPr sz="1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455816" indent="-161757" algn="l" defTabSz="647029" rtl="0" eaLnBrk="1" latinLnBrk="0" hangingPunct="1">
        <a:lnSpc>
          <a:spcPct val="120000"/>
        </a:lnSpc>
        <a:spcBef>
          <a:spcPts val="354"/>
        </a:spcBef>
        <a:buClr>
          <a:schemeClr val="tx1"/>
        </a:buClr>
        <a:buFont typeface="Arial" panose="020B0604020202020204" pitchFamily="34" charset="0"/>
        <a:buChar char="•"/>
        <a:defRPr sz="1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779331" indent="-161757" algn="l" defTabSz="647029" rtl="0" eaLnBrk="1" latinLnBrk="0" hangingPunct="1">
        <a:lnSpc>
          <a:spcPct val="120000"/>
        </a:lnSpc>
        <a:spcBef>
          <a:spcPts val="354"/>
        </a:spcBef>
        <a:buClr>
          <a:schemeClr val="tx1"/>
        </a:buClr>
        <a:buFont typeface="Arial" panose="020B0604020202020204" pitchFamily="34" charset="0"/>
        <a:buChar char="•"/>
        <a:defRPr sz="1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102846" indent="-161757" algn="l" defTabSz="647029" rtl="0" eaLnBrk="1" latinLnBrk="0" hangingPunct="1">
        <a:lnSpc>
          <a:spcPct val="120000"/>
        </a:lnSpc>
        <a:spcBef>
          <a:spcPts val="354"/>
        </a:spcBef>
        <a:buClr>
          <a:schemeClr val="tx1"/>
        </a:buClr>
        <a:buFont typeface="Arial" panose="020B0604020202020204" pitchFamily="34" charset="0"/>
        <a:buChar char="•"/>
        <a:defRPr sz="1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426360" indent="-161757" algn="l" defTabSz="647029" rtl="0" eaLnBrk="1" latinLnBrk="0" hangingPunct="1">
        <a:lnSpc>
          <a:spcPct val="120000"/>
        </a:lnSpc>
        <a:spcBef>
          <a:spcPts val="354"/>
        </a:spcBef>
        <a:buClr>
          <a:schemeClr val="tx1"/>
        </a:buClr>
        <a:buFont typeface="Arial" panose="020B0604020202020204" pitchFamily="34" charset="0"/>
        <a:buChar char="•"/>
        <a:defRPr sz="1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749875" indent="-161757" algn="l" defTabSz="647029" rtl="0" eaLnBrk="1" latinLnBrk="0" hangingPunct="1">
        <a:lnSpc>
          <a:spcPct val="120000"/>
        </a:lnSpc>
        <a:spcBef>
          <a:spcPts val="354"/>
        </a:spcBef>
        <a:buClr>
          <a:schemeClr val="tx1"/>
        </a:buClr>
        <a:buFont typeface="Arial" panose="020B0604020202020204" pitchFamily="34" charset="0"/>
        <a:buChar char="•"/>
        <a:defRPr sz="1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70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3515" algn="l" defTabSz="6470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7029" algn="l" defTabSz="6470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0544" algn="l" defTabSz="6470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4059" algn="l" defTabSz="6470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17574" algn="l" defTabSz="6470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1088" algn="l" defTabSz="6470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64603" algn="l" defTabSz="6470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8118" algn="l" defTabSz="6470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ользователь\Desktop\Диск D\doc\ДОКУМЕНТЫ   МЕТОДИСТА\Оксана\БЕРЕЗКА\berezka3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3" y="152945"/>
            <a:ext cx="1451215" cy="13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59487" y="152945"/>
            <a:ext cx="38053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kk-KZ" altLang="ru-RU" sz="1400" dirty="0">
                <a:latin typeface="Times New Roman" pitchFamily="18" charset="0"/>
                <a:cs typeface="Times New Roman" pitchFamily="18" charset="0"/>
              </a:rPr>
              <a:t>Коммунальное государственное казенное предприятие «Ясли-сад «Берёзка» отдела образования города Шахтинска управления образования Карагандинской области.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312" y="1521098"/>
            <a:ext cx="475252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«Все мы разные – все мы равные!» 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Ольга Александровна Ким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Picture background">
            <a:extLst>
              <a:ext uri="{FF2B5EF4-FFF2-40B4-BE49-F238E27FC236}">
                <a16:creationId xmlns:a16="http://schemas.microsoft.com/office/drawing/2014/main" id="{D722F376-6BE3-431D-942A-0C1DBDEF7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" y="4617442"/>
            <a:ext cx="5545138" cy="76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6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icture background">
            <a:extLst>
              <a:ext uri="{FF2B5EF4-FFF2-40B4-BE49-F238E27FC236}">
                <a16:creationId xmlns:a16="http://schemas.microsoft.com/office/drawing/2014/main" id="{58BB0EBC-0FA0-427D-86C4-9F8D9DE7C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8192"/>
            <a:ext cx="5545138" cy="52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B3FE0D98-F30F-467B-A331-83C21DD5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81" y="207517"/>
            <a:ext cx="5148833" cy="476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932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 background">
            <a:extLst>
              <a:ext uri="{FF2B5EF4-FFF2-40B4-BE49-F238E27FC236}">
                <a16:creationId xmlns:a16="http://schemas.microsoft.com/office/drawing/2014/main" id="{1F8B6317-85CA-4DE5-A6C7-F23C1AD73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" y="4617442"/>
            <a:ext cx="5545138" cy="76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cture background">
            <a:extLst>
              <a:ext uri="{FF2B5EF4-FFF2-40B4-BE49-F238E27FC236}">
                <a16:creationId xmlns:a16="http://schemas.microsoft.com/office/drawing/2014/main" id="{53B8A7CE-C7A6-4713-BAD2-24EDE7BF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81" y="152946"/>
            <a:ext cx="5184576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35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icture background">
            <a:extLst>
              <a:ext uri="{FF2B5EF4-FFF2-40B4-BE49-F238E27FC236}">
                <a16:creationId xmlns:a16="http://schemas.microsoft.com/office/drawing/2014/main" id="{E652C83D-2277-45E5-B9A5-837BF5258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" y="4617442"/>
            <a:ext cx="5545138" cy="76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icture background">
            <a:extLst>
              <a:ext uri="{FF2B5EF4-FFF2-40B4-BE49-F238E27FC236}">
                <a16:creationId xmlns:a16="http://schemas.microsoft.com/office/drawing/2014/main" id="{DC1206E6-35D7-4C32-9927-DBBC6A8DC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7" y="152946"/>
            <a:ext cx="5256584" cy="415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657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icture background">
            <a:extLst>
              <a:ext uri="{FF2B5EF4-FFF2-40B4-BE49-F238E27FC236}">
                <a16:creationId xmlns:a16="http://schemas.microsoft.com/office/drawing/2014/main" id="{F1552988-8EE3-4256-BB62-CFCB36E43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" y="4617442"/>
            <a:ext cx="5545138" cy="76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485DCA8B-9C12-4B17-AACF-227BC4C0A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33"/>
          <a:stretch/>
        </p:blipFill>
        <p:spPr bwMode="auto">
          <a:xfrm>
            <a:off x="306164" y="152946"/>
            <a:ext cx="493280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280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background">
            <a:extLst>
              <a:ext uri="{FF2B5EF4-FFF2-40B4-BE49-F238E27FC236}">
                <a16:creationId xmlns:a16="http://schemas.microsoft.com/office/drawing/2014/main" id="{8059D0EC-9007-4CA6-9AAE-C65141189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" y="4617442"/>
            <a:ext cx="5545138" cy="76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id="{55FD523B-62D1-4D6D-B97D-B086BDC76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7" y="152946"/>
            <a:ext cx="5256584" cy="415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327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Picture background">
            <a:extLst>
              <a:ext uri="{FF2B5EF4-FFF2-40B4-BE49-F238E27FC236}">
                <a16:creationId xmlns:a16="http://schemas.microsoft.com/office/drawing/2014/main" id="{25A4FE62-277E-45AD-8C39-B4C985C8C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" y="4617442"/>
            <a:ext cx="5545138" cy="76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FA1D4264-92B6-4FD0-B372-1D1BCA018C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1" b="6967"/>
          <a:stretch/>
        </p:blipFill>
        <p:spPr bwMode="auto">
          <a:xfrm>
            <a:off x="180281" y="152946"/>
            <a:ext cx="511256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399093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904</TotalTime>
  <Words>31</Words>
  <Application>Microsoft Office PowerPoint</Application>
  <PresentationFormat>Произвольный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Оля</cp:lastModifiedBy>
  <cp:revision>101</cp:revision>
  <cp:lastPrinted>2020-11-22T06:22:28Z</cp:lastPrinted>
  <dcterms:created xsi:type="dcterms:W3CDTF">2016-11-13T11:06:23Z</dcterms:created>
  <dcterms:modified xsi:type="dcterms:W3CDTF">2025-10-06T15:02:37Z</dcterms:modified>
</cp:coreProperties>
</file>