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4" r:id="rId4"/>
    <p:sldId id="265" r:id="rId5"/>
    <p:sldId id="284" r:id="rId6"/>
    <p:sldId id="266" r:id="rId7"/>
    <p:sldId id="273" r:id="rId8"/>
    <p:sldId id="285" r:id="rId9"/>
    <p:sldId id="278" r:id="rId10"/>
    <p:sldId id="281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36D49-9BF5-8ED4-2CE1-3CF8F4C20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DA2FE3-3B5E-136C-9481-B552F1691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E3F35-8F06-D60C-F966-B3C2D79C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F4D2A-75B4-9130-3240-3B0ABCB4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AFE08-6C51-E9D5-564F-28B38C4B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199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9BAAA-D8AA-5024-D180-BBA59EFE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4E2837-D09C-C481-A1AA-217ADDD08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383CF-D93C-8375-8DB4-76B9E3C7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1B84F-F59E-1E7C-1BF3-25E90957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5CEA4-1006-DE9E-B1F3-6151AD57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456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9E10A0-7DD0-D32D-2EB3-4F8AF798F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C4CC6-3871-31DD-B243-4B7DD2921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754F6-3310-06AE-2167-21DB5247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B6CE7-B328-F839-1842-7CDB038E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E6AC1-FC9C-1C8B-5D66-43E65EC9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768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88C4D-9838-61A3-3D66-C2055DA1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15E0E-9B02-A8E4-B2C8-6BDD9B811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FE8D1-4586-BFB9-AA65-4D0815D0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D12D2-A04F-5ACC-93EC-38F6C26B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3F6BC-2E0D-CB0A-DFB8-D656D46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312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F4D1F-A44A-C223-E79F-628290AB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190D1-A764-E764-3C1A-471D8EC0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568DB-8A3A-40ED-C075-869CF5D0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57425-99B8-18C7-B377-194B1370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31485-4B3C-DC04-9D8A-6F269ED0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8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2AC55-6637-D318-2A6C-BD98D2C8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B9666-5CBF-0305-A1C9-F8A6BF8E0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58D23F-87B0-8DF1-2806-8514E364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609218-6907-2B06-66BC-11746929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644C4-0804-92DB-B6F4-25EC0B56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D3E19-0058-8894-6D94-3CC505E1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96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552DA-8821-5D32-205B-A4971A6A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DB861-265A-280A-181E-32C3AB5C2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C9F5D9-3ED0-BFB8-B26B-E4715897A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B02CB0-E0D2-2D5C-5CC8-E28438EC2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3614F2-A9E3-3D7B-600F-DE7888204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EC5F6-F67C-24AE-9F6D-8A5A6FFE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9D0608-0EA8-F22F-96C0-8B4B565D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433F41-97F8-CD5D-7795-52062EFB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490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5FC2-5978-6C6B-70A9-4B7EDCC9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4CD7C0-C93B-C0BC-2638-B1BAAD6B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F7336F-4E72-6729-9BDF-E92E2E69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62533-235F-F959-BF6A-749EA3E2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36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AA2B13-A411-1161-9581-97332141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C64024-12DE-4A4C-94DF-8CF819FB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CEC9AF-DD84-8AA0-1A08-5CAB2548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98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75D80-3D0B-7737-542A-77691988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2310A-40A6-3E5F-1E5D-C788093B8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12251-1718-7AC1-1EBA-27EE528B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38724-3E6A-6957-B34D-F702DC4E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EEBF07-70FB-29BE-EAFC-4519C4D5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BE50D-DFAB-349D-57D2-B867A50B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79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EE638-FDAB-8EEA-CD9F-1E68B64C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ADAF45-EA54-B46E-B9C2-81D5D76A9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090A7D-0B2D-F562-AC27-C645B3B57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AB53DA-5C81-89C9-F09E-5461A95C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8CEE5-277F-B16F-0CDF-43E6B31F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D4C9E-7186-5E19-28C5-4394E9DA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441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AE77-D1AD-006D-1FC7-CDCEF97D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22FA1-51A1-A059-F1E1-80866419D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CE10E-1717-9428-56B2-A09778F2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AD56-C639-4CDE-AA87-828991197CEA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298A64-0AB6-D03F-2D7E-D259AD8E7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EB9C0-C309-A764-FEAF-7173F7032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50E0-6A05-45FE-BF19-51375C74286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67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A85ED-6411-945A-FF27-B33846C01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F5E9E-76F2-1830-F878-14C87D6DC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BFACA-C4B6-F1E7-DCE4-19E14C42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41"/>
          <a:stretch>
            <a:fillRect/>
          </a:stretch>
        </p:blipFill>
        <p:spPr>
          <a:xfrm>
            <a:off x="0" y="32004"/>
            <a:ext cx="1219200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9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1E260-3289-E7D6-2D19-35C7A7B0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1" y="687324"/>
            <a:ext cx="4010025" cy="4953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309B2B-8F11-A25C-5B76-3F0B077E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928" y="0"/>
            <a:ext cx="47339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7550-DF37-7134-E676-9C2BCB20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9AE3-D74B-72D5-8827-DE83C112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РЕАЛИЗАЦИИ РУКОВОДСТВА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89B2C-0A35-BCE2-C95D-56A2A4DF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I.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просвещения Республики Казахстан, НАО имени Ы. Алтынсарина проводят инструктивно-методические совещания по разъяснению Руководства со специалистами управлений образования, методистами областных методических центров, </a:t>
            </a:r>
          </a:p>
          <a:p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II.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образования, методические кабинеты проводят инструктивно -методические совещания по разъяснению Руководства с администрациями, педагогами дошкольных организаций, организаций среднего, технического и профессионального,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послесреднего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дополнительного образования. </a:t>
            </a:r>
          </a:p>
          <a:p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III.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организаций образования рассматривают и утверждают на заседаниях педагогических советов планы мероприятий по реализации Руководства (далее - План). </a:t>
            </a:r>
          </a:p>
          <a:p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IV.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 отделы образования проводят ежеквартальный мониторинг по исполнению Плана организациями образования. </a:t>
            </a:r>
          </a:p>
          <a:p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V.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направляют итоги Мониторинга в Департамент инклюзивного и специального образования МП РК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к 25 мая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2026 года),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25 декабря 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(начиная с 2025 года)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2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1887E-EEF1-C7E9-0165-4D1C74AE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4" y="229552"/>
            <a:ext cx="4544377" cy="6124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934EA1-501E-0933-E199-D64A303D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630" y="424432"/>
            <a:ext cx="4786122" cy="56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9A4AC3-231E-D0C5-AC64-EA5337BC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04" y="252412"/>
            <a:ext cx="4219575" cy="6353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D24D17-C6BA-48CA-6553-9D32B28A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02" y="147638"/>
            <a:ext cx="40481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A44D6D-7123-7814-F3E3-9AC9A4858344}"/>
              </a:ext>
            </a:extLst>
          </p:cNvPr>
          <p:cNvSpPr txBox="1"/>
          <p:nvPr/>
        </p:nvSpPr>
        <p:spPr>
          <a:xfrm>
            <a:off x="960120" y="672602"/>
            <a:ext cx="1057960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деятельности организации образования по реализации инклюзивной политики 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документов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регламентирующих вопросы инклюзивного образования;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локальных документов,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демонстрирующих внедрение инклюзивных практик (рабочий план по реализации Программы, план работы СППС, должностные обязанности специалистов, списки детей с ООП, индивидуальные программы психолого-педагогического сопровождения, протоколы педагогических советов, заседаний СППС, родительских собраний и другие);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образования: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архитектурных и организационных барьеров в зданиях организаций образования, а также улучшение доступности образовательных материалов и ресурсов;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инклюзивной образовательной среды: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равного участия всех обучающихся в образовательном процессе за счет улучшения условий и поддержки для детей с различными образовательными потребностями;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Повышение профессиональных знаний и навыков педагогов по вопросам обучения и воспитания детей (лиц) с ООП;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успешный переход детей с ООП с одного уровня образования на следующий уровень образования или другую образовательную среду;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эффективное функционирование службы психолого-педагогического сопровождения в организации образования;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эффективное управление ресурсами: рациональное использование образовательных ресурсов и технологий в образовательном процессе детей (лиц) с ООП. </a:t>
            </a:r>
          </a:p>
        </p:txBody>
      </p:sp>
    </p:spTree>
    <p:extLst>
      <p:ext uri="{BB962C8B-B14F-4D97-AF65-F5344CB8AC3E}">
        <p14:creationId xmlns:p14="http://schemas.microsoft.com/office/powerpoint/2010/main" val="140055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6D4BF9-EB22-440B-B296-68A59420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47625"/>
            <a:ext cx="4305300" cy="6810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10A3A9-ADD1-A04D-B35B-A5A35BC7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722"/>
          <a:stretch>
            <a:fillRect/>
          </a:stretch>
        </p:blipFill>
        <p:spPr>
          <a:xfrm>
            <a:off x="4408170" y="130873"/>
            <a:ext cx="3857054" cy="32049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56DEAB-BBBB-4014-EF78-240A348025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018"/>
          <a:stretch>
            <a:fillRect/>
          </a:stretch>
        </p:blipFill>
        <p:spPr>
          <a:xfrm>
            <a:off x="4579906" y="3452812"/>
            <a:ext cx="3513582" cy="32049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F1905-6DB0-2E08-D935-17EEFEE5A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159" y="218884"/>
            <a:ext cx="3288601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7114-B97C-177F-58F8-F8DCA589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E8C6DD-1D15-8F71-B90E-F7CD9218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69" y="290511"/>
            <a:ext cx="3933825" cy="6276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C3B05D-A3F8-5563-D7CD-DA8EEC6A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210" y="128587"/>
            <a:ext cx="40767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1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6E08D3-946B-09A1-3EA2-8835BE397A57}"/>
              </a:ext>
            </a:extLst>
          </p:cNvPr>
          <p:cNvSpPr txBox="1"/>
          <p:nvPr/>
        </p:nvSpPr>
        <p:spPr>
          <a:xfrm>
            <a:off x="320040" y="223207"/>
            <a:ext cx="114482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деятельности организации образования 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инклюзивной культуры</a:t>
            </a: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формирование уважительного отношения сотрудников организации образования к многообразию образовательных потребностей участников образовательного процесса посредством проведения культурных мероприятий, реализации проектов и образовательных инициатив;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широкое привлечение организацией образования обучающихся с ООП к ученическому самоуправлению;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взаимодействие родителей обучающихся (и иных законных представителей) по вопросам включения обучающихся (воспитанников) с ООП в образовательный процесс;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вовлечение общественности в деятельность организации образования по формированию инклюзивной культуры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Мероприятия по формированию инклюзивной культуры планируются в рамках реализации приказа Министра просвещения Республики Казахстан от 26.05.2025 г. № 123 «О внесении изменений в приказ Министра просвещения Республики Казахстан от 30 июля 2024 года №194«Обутверждениипрограммы воспитания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организациях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3793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BF7B-9E14-483A-FF1F-A478BF0B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772C8-4002-4457-63B8-C9925B4B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2" y="327849"/>
            <a:ext cx="4105275" cy="33937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1AEAB-CBE3-FB84-B26B-FE8314AB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00" y="477772"/>
            <a:ext cx="3219640" cy="50246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DDB4F3-5645-0352-361C-F46D2C6F2D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066"/>
          <a:stretch>
            <a:fillRect/>
          </a:stretch>
        </p:blipFill>
        <p:spPr>
          <a:xfrm>
            <a:off x="210406" y="327848"/>
            <a:ext cx="3636074" cy="349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640031-7074-03AB-ABA5-A9C3B5041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744" y="3934588"/>
            <a:ext cx="5494686" cy="27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8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474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АЛГОРИТМ РЕАЛИЗАЦИИ РУКОВОДСТВА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2025-11-20T08:23:26Z</dcterms:created>
  <dcterms:modified xsi:type="dcterms:W3CDTF">2025-11-20T09:56:53Z</dcterms:modified>
</cp:coreProperties>
</file>