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4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72" r:id="rId2"/>
    <p:sldId id="401" r:id="rId3"/>
    <p:sldId id="402" r:id="rId4"/>
    <p:sldId id="422" r:id="rId5"/>
    <p:sldId id="409" r:id="rId6"/>
    <p:sldId id="389" r:id="rId7"/>
    <p:sldId id="413" r:id="rId8"/>
    <p:sldId id="390" r:id="rId9"/>
    <p:sldId id="412" r:id="rId10"/>
    <p:sldId id="410" r:id="rId11"/>
    <p:sldId id="411" r:id="rId12"/>
    <p:sldId id="391" r:id="rId13"/>
    <p:sldId id="392" r:id="rId14"/>
    <p:sldId id="393" r:id="rId15"/>
    <p:sldId id="414" r:id="rId16"/>
    <p:sldId id="417" r:id="rId17"/>
    <p:sldId id="407" r:id="rId18"/>
    <p:sldId id="415" r:id="rId19"/>
    <p:sldId id="403" r:id="rId20"/>
    <p:sldId id="404" r:id="rId21"/>
    <p:sldId id="400" r:id="rId22"/>
    <p:sldId id="416" r:id="rId23"/>
    <p:sldId id="394" r:id="rId24"/>
    <p:sldId id="395" r:id="rId25"/>
    <p:sldId id="396" r:id="rId26"/>
    <p:sldId id="418" r:id="rId27"/>
    <p:sldId id="419" r:id="rId28"/>
    <p:sldId id="420" r:id="rId29"/>
    <p:sldId id="421" r:id="rId30"/>
    <p:sldId id="423" r:id="rId31"/>
    <p:sldId id="408" r:id="rId32"/>
    <p:sldId id="434" r:id="rId33"/>
    <p:sldId id="435" r:id="rId34"/>
    <p:sldId id="440" r:id="rId35"/>
    <p:sldId id="436" r:id="rId36"/>
    <p:sldId id="424" r:id="rId37"/>
    <p:sldId id="439" r:id="rId38"/>
    <p:sldId id="437" r:id="rId39"/>
    <p:sldId id="438" r:id="rId40"/>
    <p:sldId id="430" r:id="rId41"/>
    <p:sldId id="431" r:id="rId42"/>
    <p:sldId id="428" r:id="rId43"/>
    <p:sldId id="442" r:id="rId44"/>
    <p:sldId id="429" r:id="rId45"/>
    <p:sldId id="397" r:id="rId46"/>
    <p:sldId id="425" r:id="rId47"/>
    <p:sldId id="426" r:id="rId48"/>
    <p:sldId id="427" r:id="rId49"/>
    <p:sldId id="441" r:id="rId50"/>
    <p:sldId id="432" r:id="rId51"/>
    <p:sldId id="443" r:id="rId52"/>
    <p:sldId id="446" r:id="rId53"/>
    <p:sldId id="445" r:id="rId54"/>
    <p:sldId id="444" r:id="rId55"/>
    <p:sldId id="385" r:id="rId56"/>
  </p:sldIdLst>
  <p:sldSz cx="10693400" cy="756285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10138A5-1F51-4D6D-A7AF-4980D3DBC6F0}">
          <p14:sldIdLst>
            <p14:sldId id="372"/>
            <p14:sldId id="401"/>
            <p14:sldId id="402"/>
            <p14:sldId id="422"/>
            <p14:sldId id="409"/>
            <p14:sldId id="389"/>
            <p14:sldId id="413"/>
            <p14:sldId id="390"/>
            <p14:sldId id="412"/>
            <p14:sldId id="410"/>
            <p14:sldId id="411"/>
            <p14:sldId id="391"/>
            <p14:sldId id="392"/>
            <p14:sldId id="393"/>
            <p14:sldId id="414"/>
            <p14:sldId id="417"/>
            <p14:sldId id="407"/>
            <p14:sldId id="415"/>
            <p14:sldId id="403"/>
            <p14:sldId id="404"/>
            <p14:sldId id="400"/>
            <p14:sldId id="416"/>
            <p14:sldId id="433"/>
            <p14:sldId id="394"/>
            <p14:sldId id="395"/>
            <p14:sldId id="396"/>
            <p14:sldId id="418"/>
            <p14:sldId id="419"/>
            <p14:sldId id="420"/>
            <p14:sldId id="421"/>
            <p14:sldId id="423"/>
            <p14:sldId id="408"/>
            <p14:sldId id="434"/>
            <p14:sldId id="435"/>
            <p14:sldId id="424"/>
            <p14:sldId id="430"/>
            <p14:sldId id="431"/>
            <p14:sldId id="428"/>
            <p14:sldId id="429"/>
            <p14:sldId id="397"/>
            <p14:sldId id="425"/>
            <p14:sldId id="426"/>
            <p14:sldId id="427"/>
            <p14:sldId id="432"/>
          </p14:sldIdLst>
        </p14:section>
        <p14:section name="Раздел без заголовка" id="{22285FD6-7453-4306-9268-1568EE2578DF}">
          <p14:sldIdLst/>
        </p14:section>
        <p14:section name="Раздел без заголовка" id="{3A3041A0-6FA2-408B-AFA0-5859BB4D1399}">
          <p14:sldIdLst>
            <p14:sldId id="3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00459"/>
    <a:srgbClr val="5E022C"/>
    <a:srgbClr val="3506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591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02" y="-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7946"/>
    </p:cViewPr>
  </p:sorterViewPr>
  <p:notesViewPr>
    <p:cSldViewPr>
      <p:cViewPr varScale="1">
        <p:scale>
          <a:sx n="89" d="100"/>
          <a:sy n="89" d="100"/>
        </p:scale>
        <p:origin x="-1896" y="-102"/>
      </p:cViewPr>
      <p:guideLst>
        <p:guide orient="horz" pos="2160"/>
        <p:guide pos="31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0F314-E7A5-4E59-A1F1-A76C35668C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F02D3C-257D-45AD-AFA6-1DEAC37A0CA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Организация питания </a:t>
          </a:r>
          <a:endParaRPr lang="ru-RU" b="1" dirty="0">
            <a:solidFill>
              <a:srgbClr val="C00000"/>
            </a:solidFill>
          </a:endParaRPr>
        </a:p>
      </dgm:t>
    </dgm:pt>
    <dgm:pt modelId="{3F0A255F-67FA-4B78-8DDD-CB9522CF9EAE}" type="parTrans" cxnId="{5BDD9FC4-9A43-4E96-95A7-B695C51D1A0D}">
      <dgm:prSet/>
      <dgm:spPr/>
      <dgm:t>
        <a:bodyPr/>
        <a:lstStyle/>
        <a:p>
          <a:endParaRPr lang="ru-RU"/>
        </a:p>
      </dgm:t>
    </dgm:pt>
    <dgm:pt modelId="{DBE3436C-0E4A-4563-8780-42083DC5A18B}" type="sibTrans" cxnId="{5BDD9FC4-9A43-4E96-95A7-B695C51D1A0D}">
      <dgm:prSet/>
      <dgm:spPr/>
      <dgm:t>
        <a:bodyPr/>
        <a:lstStyle/>
        <a:p>
          <a:endParaRPr lang="ru-RU"/>
        </a:p>
      </dgm:t>
    </dgm:pt>
    <dgm:pt modelId="{5D18A0F2-20E7-4A41-9D57-96903A6E3A1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взаимодействие всех участников организации питания, включая органы управления в сфере образования, администрацию организаций образования, поставщиков услуг питания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244D3F-3B17-4E46-B508-72B4A2601F0F}" type="parTrans" cxnId="{7930825C-B451-4543-AFFE-A79F0E3E20D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803EA60-8A52-42E2-A940-C618F6DC5834}" type="sibTrans" cxnId="{7930825C-B451-4543-AFFE-A79F0E3E20DB}">
      <dgm:prSet/>
      <dgm:spPr/>
      <dgm:t>
        <a:bodyPr/>
        <a:lstStyle/>
        <a:p>
          <a:endParaRPr lang="ru-RU"/>
        </a:p>
      </dgm:t>
    </dgm:pt>
    <dgm:pt modelId="{57E1430D-6615-4911-8AC7-BAC16CF884A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лиц, ответственных за организацию питания в организациях образования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9B1B61-B47B-446E-8E08-FB9C218EC47E}" type="parTrans" cxnId="{4E67D47B-9DB5-490B-B745-F454B23C13B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B23E49E-9999-4A7C-AFE1-C218056CBB5A}" type="sibTrans" cxnId="{4E67D47B-9DB5-490B-B745-F454B23C13B9}">
      <dgm:prSet/>
      <dgm:spPr/>
      <dgm:t>
        <a:bodyPr/>
        <a:lstStyle/>
        <a:p>
          <a:endParaRPr lang="ru-RU"/>
        </a:p>
      </dgm:t>
    </dgm:pt>
    <dgm:pt modelId="{ECF0F8B1-252C-4B8D-A50A-898D91BD0C53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способа, формы, модели, режима (кратности) и графика организации питания в соответствии с профилем организации образования, временем пребывания учащихся/воспитанников, их возрастом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918815-33FA-4185-B335-C6D9CD69C690}" type="parTrans" cxnId="{64683ACE-DCD0-49EE-B2C2-40BACAB1249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7BA6404-8FCF-439A-B144-D5402324EBB0}" type="sibTrans" cxnId="{64683ACE-DCD0-49EE-B2C2-40BACAB12496}">
      <dgm:prSet/>
      <dgm:spPr/>
      <dgm:t>
        <a:bodyPr/>
        <a:lstStyle/>
        <a:p>
          <a:endParaRPr lang="ru-RU"/>
        </a:p>
      </dgm:t>
    </dgm:pt>
    <dgm:pt modelId="{23B0FEC0-734A-42BC-BD67-DC9B86F65D1E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составление перспективного четырехнедельного сезонного меню, ежедневного меню-раскладки и меню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50F10C-75B4-414C-9C88-A6D5DC402DD9}" type="parTrans" cxnId="{383419B6-22FB-4B7B-BEB4-9554C87406C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B7A2BC9-06FD-48A0-9E91-9C0AF4B2933F}" type="sibTrans" cxnId="{383419B6-22FB-4B7B-BEB4-9554C87406CB}">
      <dgm:prSet/>
      <dgm:spPr/>
      <dgm:t>
        <a:bodyPr/>
        <a:lstStyle/>
        <a:p>
          <a:endParaRPr lang="ru-RU"/>
        </a:p>
      </dgm:t>
    </dgm:pt>
    <dgm:pt modelId="{8C1F4450-39E8-4C95-A1A7-633E16107653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учета учащихся/воспитанников, в том числе с особыми диетическими потребностями, обеспечиваемых горячим питанием за счет бюджетных средств, за собственные или другие привлеченные средства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D964C8-119F-4FC0-A05A-D2446E576225}" type="parTrans" cxnId="{0783EB50-5242-4B07-9BE4-773A895467B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A238D67-8EFE-41AF-B7E1-D57C8D53A4C2}" type="sibTrans" cxnId="{0783EB50-5242-4B07-9BE4-773A895467B4}">
      <dgm:prSet/>
      <dgm:spPr/>
      <dgm:t>
        <a:bodyPr/>
        <a:lstStyle/>
        <a:p>
          <a:endParaRPr lang="ru-RU"/>
        </a:p>
      </dgm:t>
    </dgm:pt>
    <dgm:pt modelId="{603D6292-2374-4EE6-9467-96206A29BD54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в надлежащем рабочем состоянии оборудования и оснащения столовой (пищеблока), их постоянное обновление, обеспечение достаточного количества посуды, мебели, бесперебойной работы систем энергообеспечения, водоснабжения и водоотведения, вентиляции и кондиционирования воздуха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184B7E-650F-4520-B33A-2AA84E497A21}" type="parTrans" cxnId="{5C6F5C34-2D66-495D-85C5-947B520AEB6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5C6D4A-3BD6-4E5F-BDB2-4CDDEAD22725}" type="sibTrans" cxnId="{5C6F5C34-2D66-495D-85C5-947B520AEB6C}">
      <dgm:prSet/>
      <dgm:spPr/>
      <dgm:t>
        <a:bodyPr/>
        <a:lstStyle/>
        <a:p>
          <a:endParaRPr lang="ru-RU"/>
        </a:p>
      </dgm:t>
    </dgm:pt>
    <dgm:pt modelId="{D3F5721B-1241-434A-A5EE-6F623854FF09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учетно-отчетной документации по организации питания 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242B49-ECA1-4CC0-A954-0ACBA766F049}" type="parTrans" cxnId="{C591C735-18C2-4BA3-8428-B4825C38E02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3560199-8326-47E5-8D88-FE34424D3F0C}" type="sibTrans" cxnId="{C591C735-18C2-4BA3-8428-B4825C38E023}">
      <dgm:prSet/>
      <dgm:spPr/>
      <dgm:t>
        <a:bodyPr/>
        <a:lstStyle/>
        <a:p>
          <a:endParaRPr lang="ru-RU"/>
        </a:p>
      </dgm:t>
    </dgm:pt>
    <dgm:pt modelId="{8D5D96AE-1644-4CA3-825D-CE607DCB635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осуществление производственного контроля за качеством и безопасностью пищевых продуктов и готовых блюд, организацией питания, соблюдением законодательства Республики Казахстан в области безопасности пищевой продукции и сфере санитарно-эпидемиологического благополучия населения</a:t>
          </a:r>
          <a:endParaRPr lang="ru-RU" sz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26052E-83BC-4495-9F30-AE7ED64A9CC5}" type="parTrans" cxnId="{ED547206-860A-4A75-92AA-F05BDF02CB7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87EB989-28DD-4C23-BFC0-4C462BEF5DB4}" type="sibTrans" cxnId="{ED547206-860A-4A75-92AA-F05BDF02CB70}">
      <dgm:prSet/>
      <dgm:spPr/>
      <dgm:t>
        <a:bodyPr/>
        <a:lstStyle/>
        <a:p>
          <a:endParaRPr lang="ru-RU"/>
        </a:p>
      </dgm:t>
    </dgm:pt>
    <dgm:pt modelId="{0C4E8B48-1D2E-412A-8907-3B9B0BD43CF0}" type="pres">
      <dgm:prSet presAssocID="{AFD0F314-E7A5-4E59-A1F1-A76C35668C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C0986-A477-4A85-AA28-37ADAA3F5CF8}" type="pres">
      <dgm:prSet presAssocID="{14F02D3C-257D-45AD-AFA6-1DEAC37A0CA7}" presName="root1" presStyleCnt="0"/>
      <dgm:spPr/>
    </dgm:pt>
    <dgm:pt modelId="{8FB6EC23-5E44-4850-AABB-10CD9C26EE86}" type="pres">
      <dgm:prSet presAssocID="{14F02D3C-257D-45AD-AFA6-1DEAC37A0CA7}" presName="LevelOneTextNode" presStyleLbl="node0" presStyleIdx="0" presStyleCnt="1" custScaleX="67998" custScaleY="189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4CD4F-BD40-4B94-BBF8-27CADDB0E849}" type="pres">
      <dgm:prSet presAssocID="{14F02D3C-257D-45AD-AFA6-1DEAC37A0CA7}" presName="level2hierChild" presStyleCnt="0"/>
      <dgm:spPr/>
    </dgm:pt>
    <dgm:pt modelId="{1429506F-4B4F-4FA8-9A30-7A3061F91E45}" type="pres">
      <dgm:prSet presAssocID="{98918815-33FA-4185-B335-C6D9CD69C690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DDF42E71-3348-47CC-A204-83FBE5912F1D}" type="pres">
      <dgm:prSet presAssocID="{98918815-33FA-4185-B335-C6D9CD69C690}" presName="connTx" presStyleLbl="parChTrans1D2" presStyleIdx="0" presStyleCnt="8"/>
      <dgm:spPr/>
      <dgm:t>
        <a:bodyPr/>
        <a:lstStyle/>
        <a:p>
          <a:endParaRPr lang="ru-RU"/>
        </a:p>
      </dgm:t>
    </dgm:pt>
    <dgm:pt modelId="{CD6F3CB8-6353-4AFF-98F0-C73314EA1748}" type="pres">
      <dgm:prSet presAssocID="{ECF0F8B1-252C-4B8D-A50A-898D91BD0C53}" presName="root2" presStyleCnt="0"/>
      <dgm:spPr/>
    </dgm:pt>
    <dgm:pt modelId="{D4986B7E-B8C5-4A2D-9914-CAF45D4E2A9E}" type="pres">
      <dgm:prSet presAssocID="{ECF0F8B1-252C-4B8D-A50A-898D91BD0C53}" presName="LevelTwoTextNode" presStyleLbl="node2" presStyleIdx="0" presStyleCnt="8" custScaleX="257676" custScaleY="101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820FE-FA09-4BF9-9E47-65CFC4A2FD66}" type="pres">
      <dgm:prSet presAssocID="{ECF0F8B1-252C-4B8D-A50A-898D91BD0C53}" presName="level3hierChild" presStyleCnt="0"/>
      <dgm:spPr/>
    </dgm:pt>
    <dgm:pt modelId="{DFD18447-B0F4-41F9-B0F4-B7625A3CEB38}" type="pres">
      <dgm:prSet presAssocID="{05244D3F-3B17-4E46-B508-72B4A2601F0F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069C483E-9AFE-400B-B603-641EB52CB56D}" type="pres">
      <dgm:prSet presAssocID="{05244D3F-3B17-4E46-B508-72B4A2601F0F}" presName="connTx" presStyleLbl="parChTrans1D2" presStyleIdx="1" presStyleCnt="8"/>
      <dgm:spPr/>
      <dgm:t>
        <a:bodyPr/>
        <a:lstStyle/>
        <a:p>
          <a:endParaRPr lang="ru-RU"/>
        </a:p>
      </dgm:t>
    </dgm:pt>
    <dgm:pt modelId="{E8CC65AF-4ECE-4180-BB77-D49111D13E33}" type="pres">
      <dgm:prSet presAssocID="{5D18A0F2-20E7-4A41-9D57-96903A6E3A1F}" presName="root2" presStyleCnt="0"/>
      <dgm:spPr/>
    </dgm:pt>
    <dgm:pt modelId="{19DD0908-0CC4-45A2-94E2-D80A78681449}" type="pres">
      <dgm:prSet presAssocID="{5D18A0F2-20E7-4A41-9D57-96903A6E3A1F}" presName="LevelTwoTextNode" presStyleLbl="node2" presStyleIdx="1" presStyleCnt="8" custScaleX="257676" custScaleY="101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F2E11-5BA1-465D-99A9-B71E107F21AD}" type="pres">
      <dgm:prSet presAssocID="{5D18A0F2-20E7-4A41-9D57-96903A6E3A1F}" presName="level3hierChild" presStyleCnt="0"/>
      <dgm:spPr/>
    </dgm:pt>
    <dgm:pt modelId="{A8724BE7-73BF-40FA-9F8C-CEC27AFE75A3}" type="pres">
      <dgm:prSet presAssocID="{CC9B1B61-B47B-446E-8E08-FB9C218EC47E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86C13307-BB63-4013-B9B9-E057AB5D0116}" type="pres">
      <dgm:prSet presAssocID="{CC9B1B61-B47B-446E-8E08-FB9C218EC47E}" presName="connTx" presStyleLbl="parChTrans1D2" presStyleIdx="2" presStyleCnt="8"/>
      <dgm:spPr/>
      <dgm:t>
        <a:bodyPr/>
        <a:lstStyle/>
        <a:p>
          <a:endParaRPr lang="ru-RU"/>
        </a:p>
      </dgm:t>
    </dgm:pt>
    <dgm:pt modelId="{BC3C6313-3A26-4FF2-87B2-BAA326ABB47A}" type="pres">
      <dgm:prSet presAssocID="{57E1430D-6615-4911-8AC7-BAC16CF884A1}" presName="root2" presStyleCnt="0"/>
      <dgm:spPr/>
    </dgm:pt>
    <dgm:pt modelId="{DB398866-4FD9-48CC-BD14-D26118573630}" type="pres">
      <dgm:prSet presAssocID="{57E1430D-6615-4911-8AC7-BAC16CF884A1}" presName="LevelTwoTextNode" presStyleLbl="node2" presStyleIdx="2" presStyleCnt="8" custScaleX="257676" custScaleY="101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3D0E3-251D-475F-A0BA-C2B6EA5A7A01}" type="pres">
      <dgm:prSet presAssocID="{57E1430D-6615-4911-8AC7-BAC16CF884A1}" presName="level3hierChild" presStyleCnt="0"/>
      <dgm:spPr/>
    </dgm:pt>
    <dgm:pt modelId="{F3345ECE-8622-4A41-9937-8A43F24F01CB}" type="pres">
      <dgm:prSet presAssocID="{6750F10C-75B4-414C-9C88-A6D5DC402DD9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E5CA41E6-3A21-4C3C-B49A-8B8473A81F47}" type="pres">
      <dgm:prSet presAssocID="{6750F10C-75B4-414C-9C88-A6D5DC402DD9}" presName="connTx" presStyleLbl="parChTrans1D2" presStyleIdx="3" presStyleCnt="8"/>
      <dgm:spPr/>
      <dgm:t>
        <a:bodyPr/>
        <a:lstStyle/>
        <a:p>
          <a:endParaRPr lang="ru-RU"/>
        </a:p>
      </dgm:t>
    </dgm:pt>
    <dgm:pt modelId="{BD10046F-4D3D-48E5-B188-31B12F9DCF9F}" type="pres">
      <dgm:prSet presAssocID="{23B0FEC0-734A-42BC-BD67-DC9B86F65D1E}" presName="root2" presStyleCnt="0"/>
      <dgm:spPr/>
    </dgm:pt>
    <dgm:pt modelId="{04D9C11B-FF37-433E-8ABC-1AF3E1DD9CCC}" type="pres">
      <dgm:prSet presAssocID="{23B0FEC0-734A-42BC-BD67-DC9B86F65D1E}" presName="LevelTwoTextNode" presStyleLbl="node2" presStyleIdx="3" presStyleCnt="8" custScaleX="257676" custScaleY="100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80AC6-023F-4650-9E2A-931A32249AB0}" type="pres">
      <dgm:prSet presAssocID="{23B0FEC0-734A-42BC-BD67-DC9B86F65D1E}" presName="level3hierChild" presStyleCnt="0"/>
      <dgm:spPr/>
    </dgm:pt>
    <dgm:pt modelId="{591DC1B3-63FF-4C2E-A8A9-3901AB799E38}" type="pres">
      <dgm:prSet presAssocID="{B6D964C8-119F-4FC0-A05A-D2446E576225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99E9AF40-0025-49ED-9000-34CB3674C0AA}" type="pres">
      <dgm:prSet presAssocID="{B6D964C8-119F-4FC0-A05A-D2446E576225}" presName="connTx" presStyleLbl="parChTrans1D2" presStyleIdx="4" presStyleCnt="8"/>
      <dgm:spPr/>
      <dgm:t>
        <a:bodyPr/>
        <a:lstStyle/>
        <a:p>
          <a:endParaRPr lang="ru-RU"/>
        </a:p>
      </dgm:t>
    </dgm:pt>
    <dgm:pt modelId="{B22EA609-D316-4BFA-86D7-1A3C2F492764}" type="pres">
      <dgm:prSet presAssocID="{8C1F4450-39E8-4C95-A1A7-633E16107653}" presName="root2" presStyleCnt="0"/>
      <dgm:spPr/>
    </dgm:pt>
    <dgm:pt modelId="{DE5F2DB3-D61E-409F-99F7-6A1FB9B376E6}" type="pres">
      <dgm:prSet presAssocID="{8C1F4450-39E8-4C95-A1A7-633E16107653}" presName="LevelTwoTextNode" presStyleLbl="node2" presStyleIdx="4" presStyleCnt="8" custScaleX="257676" custScaleY="112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801F4-E5E1-47F1-A235-0484C2CF375F}" type="pres">
      <dgm:prSet presAssocID="{8C1F4450-39E8-4C95-A1A7-633E16107653}" presName="level3hierChild" presStyleCnt="0"/>
      <dgm:spPr/>
    </dgm:pt>
    <dgm:pt modelId="{8782CC49-6E91-4BA3-8EA9-60A54639540D}" type="pres">
      <dgm:prSet presAssocID="{03184B7E-650F-4520-B33A-2AA84E497A21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F47524EE-E60B-4875-BFD0-30488CCDFCB4}" type="pres">
      <dgm:prSet presAssocID="{03184B7E-650F-4520-B33A-2AA84E497A21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1C386E6-55E5-4F87-832D-AB6AFF7344E7}" type="pres">
      <dgm:prSet presAssocID="{603D6292-2374-4EE6-9467-96206A29BD54}" presName="root2" presStyleCnt="0"/>
      <dgm:spPr/>
    </dgm:pt>
    <dgm:pt modelId="{DBC9342B-D3DE-4B4E-9D60-D41C4637B515}" type="pres">
      <dgm:prSet presAssocID="{603D6292-2374-4EE6-9467-96206A29BD54}" presName="LevelTwoTextNode" presStyleLbl="node2" presStyleIdx="5" presStyleCnt="8" custScaleX="257676" custScaleY="103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18C32-C0A8-4D1E-B3EB-BCB827786FF0}" type="pres">
      <dgm:prSet presAssocID="{603D6292-2374-4EE6-9467-96206A29BD54}" presName="level3hierChild" presStyleCnt="0"/>
      <dgm:spPr/>
    </dgm:pt>
    <dgm:pt modelId="{35AC2DB8-7AB7-4934-84ED-CA0344E6C911}" type="pres">
      <dgm:prSet presAssocID="{A6242B49-ECA1-4CC0-A954-0ACBA766F049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E01348DD-A9D3-4567-9E8F-96C31E5B05C5}" type="pres">
      <dgm:prSet presAssocID="{A6242B49-ECA1-4CC0-A954-0ACBA766F049}" presName="connTx" presStyleLbl="parChTrans1D2" presStyleIdx="6" presStyleCnt="8"/>
      <dgm:spPr/>
      <dgm:t>
        <a:bodyPr/>
        <a:lstStyle/>
        <a:p>
          <a:endParaRPr lang="ru-RU"/>
        </a:p>
      </dgm:t>
    </dgm:pt>
    <dgm:pt modelId="{FFAC940C-C29B-401F-997B-851F14B8B177}" type="pres">
      <dgm:prSet presAssocID="{D3F5721B-1241-434A-A5EE-6F623854FF09}" presName="root2" presStyleCnt="0"/>
      <dgm:spPr/>
    </dgm:pt>
    <dgm:pt modelId="{6D1BCAD6-443C-4B58-AD45-C4762460F98F}" type="pres">
      <dgm:prSet presAssocID="{D3F5721B-1241-434A-A5EE-6F623854FF09}" presName="LevelTwoTextNode" presStyleLbl="node2" presStyleIdx="6" presStyleCnt="8" custScaleX="257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80A81-DD5B-4ECB-87CB-199DB9B152C3}" type="pres">
      <dgm:prSet presAssocID="{D3F5721B-1241-434A-A5EE-6F623854FF09}" presName="level3hierChild" presStyleCnt="0"/>
      <dgm:spPr/>
    </dgm:pt>
    <dgm:pt modelId="{D8458A35-E3E1-443A-85C4-A0E37C092871}" type="pres">
      <dgm:prSet presAssocID="{EA26052E-83BC-4495-9F30-AE7ED64A9CC5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C48F4A6B-212C-48F3-8AA7-2CA9C8B312F3}" type="pres">
      <dgm:prSet presAssocID="{EA26052E-83BC-4495-9F30-AE7ED64A9CC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6629F27C-F69E-43CE-B613-2CBB956800E0}" type="pres">
      <dgm:prSet presAssocID="{8D5D96AE-1644-4CA3-825D-CE607DCB6351}" presName="root2" presStyleCnt="0"/>
      <dgm:spPr/>
    </dgm:pt>
    <dgm:pt modelId="{C4C9D937-ECD2-449C-91D9-981D30BC6EE4}" type="pres">
      <dgm:prSet presAssocID="{8D5D96AE-1644-4CA3-825D-CE607DCB6351}" presName="LevelTwoTextNode" presStyleLbl="node2" presStyleIdx="7" presStyleCnt="8" custScaleX="257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8C49AE-B5CC-4947-886F-283493F2ED46}" type="pres">
      <dgm:prSet presAssocID="{8D5D96AE-1644-4CA3-825D-CE607DCB6351}" presName="level3hierChild" presStyleCnt="0"/>
      <dgm:spPr/>
    </dgm:pt>
  </dgm:ptLst>
  <dgm:cxnLst>
    <dgm:cxn modelId="{DE4EA9B3-1D4D-4CA9-8422-ECDFEBB798E3}" type="presOf" srcId="{05244D3F-3B17-4E46-B508-72B4A2601F0F}" destId="{069C483E-9AFE-400B-B603-641EB52CB56D}" srcOrd="1" destOrd="0" presId="urn:microsoft.com/office/officeart/2008/layout/HorizontalMultiLevelHierarchy"/>
    <dgm:cxn modelId="{383419B6-22FB-4B7B-BEB4-9554C87406CB}" srcId="{14F02D3C-257D-45AD-AFA6-1DEAC37A0CA7}" destId="{23B0FEC0-734A-42BC-BD67-DC9B86F65D1E}" srcOrd="3" destOrd="0" parTransId="{6750F10C-75B4-414C-9C88-A6D5DC402DD9}" sibTransId="{1B7A2BC9-06FD-48A0-9E91-9C0AF4B2933F}"/>
    <dgm:cxn modelId="{7B2FACD3-52A0-4FB5-B483-24CEB3590B03}" type="presOf" srcId="{57E1430D-6615-4911-8AC7-BAC16CF884A1}" destId="{DB398866-4FD9-48CC-BD14-D26118573630}" srcOrd="0" destOrd="0" presId="urn:microsoft.com/office/officeart/2008/layout/HorizontalMultiLevelHierarchy"/>
    <dgm:cxn modelId="{50CE5121-FF27-4873-B5A9-004A78BCC101}" type="presOf" srcId="{ECF0F8B1-252C-4B8D-A50A-898D91BD0C53}" destId="{D4986B7E-B8C5-4A2D-9914-CAF45D4E2A9E}" srcOrd="0" destOrd="0" presId="urn:microsoft.com/office/officeart/2008/layout/HorizontalMultiLevelHierarchy"/>
    <dgm:cxn modelId="{64683ACE-DCD0-49EE-B2C2-40BACAB12496}" srcId="{14F02D3C-257D-45AD-AFA6-1DEAC37A0CA7}" destId="{ECF0F8B1-252C-4B8D-A50A-898D91BD0C53}" srcOrd="0" destOrd="0" parTransId="{98918815-33FA-4185-B335-C6D9CD69C690}" sibTransId="{57BA6404-8FCF-439A-B144-D5402324EBB0}"/>
    <dgm:cxn modelId="{33947D3C-39AC-45B1-8FA4-400F79420591}" type="presOf" srcId="{CC9B1B61-B47B-446E-8E08-FB9C218EC47E}" destId="{A8724BE7-73BF-40FA-9F8C-CEC27AFE75A3}" srcOrd="0" destOrd="0" presId="urn:microsoft.com/office/officeart/2008/layout/HorizontalMultiLevelHierarchy"/>
    <dgm:cxn modelId="{E0D60098-A332-46A9-B3A4-4DA712E93482}" type="presOf" srcId="{CC9B1B61-B47B-446E-8E08-FB9C218EC47E}" destId="{86C13307-BB63-4013-B9B9-E057AB5D0116}" srcOrd="1" destOrd="0" presId="urn:microsoft.com/office/officeart/2008/layout/HorizontalMultiLevelHierarchy"/>
    <dgm:cxn modelId="{CC788864-6394-46AA-9B53-546C3A8A0569}" type="presOf" srcId="{603D6292-2374-4EE6-9467-96206A29BD54}" destId="{DBC9342B-D3DE-4B4E-9D60-D41C4637B515}" srcOrd="0" destOrd="0" presId="urn:microsoft.com/office/officeart/2008/layout/HorizontalMultiLevelHierarchy"/>
    <dgm:cxn modelId="{4AA52521-6764-4F92-BA47-EDD301321557}" type="presOf" srcId="{05244D3F-3B17-4E46-B508-72B4A2601F0F}" destId="{DFD18447-B0F4-41F9-B0F4-B7625A3CEB38}" srcOrd="0" destOrd="0" presId="urn:microsoft.com/office/officeart/2008/layout/HorizontalMultiLevelHierarchy"/>
    <dgm:cxn modelId="{7EC187A7-F02B-4282-82BF-C740A880DB8D}" type="presOf" srcId="{14F02D3C-257D-45AD-AFA6-1DEAC37A0CA7}" destId="{8FB6EC23-5E44-4850-AABB-10CD9C26EE86}" srcOrd="0" destOrd="0" presId="urn:microsoft.com/office/officeart/2008/layout/HorizontalMultiLevelHierarchy"/>
    <dgm:cxn modelId="{C591C735-18C2-4BA3-8428-B4825C38E023}" srcId="{14F02D3C-257D-45AD-AFA6-1DEAC37A0CA7}" destId="{D3F5721B-1241-434A-A5EE-6F623854FF09}" srcOrd="6" destOrd="0" parTransId="{A6242B49-ECA1-4CC0-A954-0ACBA766F049}" sibTransId="{B3560199-8326-47E5-8D88-FE34424D3F0C}"/>
    <dgm:cxn modelId="{8CC22AC0-5B33-4B08-9083-5E574CF2E6FE}" type="presOf" srcId="{EA26052E-83BC-4495-9F30-AE7ED64A9CC5}" destId="{D8458A35-E3E1-443A-85C4-A0E37C092871}" srcOrd="0" destOrd="0" presId="urn:microsoft.com/office/officeart/2008/layout/HorizontalMultiLevelHierarchy"/>
    <dgm:cxn modelId="{6164E2F6-6AC8-4F4B-8473-4281E258A9C1}" type="presOf" srcId="{B6D964C8-119F-4FC0-A05A-D2446E576225}" destId="{99E9AF40-0025-49ED-9000-34CB3674C0AA}" srcOrd="1" destOrd="0" presId="urn:microsoft.com/office/officeart/2008/layout/HorizontalMultiLevelHierarchy"/>
    <dgm:cxn modelId="{7930825C-B451-4543-AFFE-A79F0E3E20DB}" srcId="{14F02D3C-257D-45AD-AFA6-1DEAC37A0CA7}" destId="{5D18A0F2-20E7-4A41-9D57-96903A6E3A1F}" srcOrd="1" destOrd="0" parTransId="{05244D3F-3B17-4E46-B508-72B4A2601F0F}" sibTransId="{1803EA60-8A52-42E2-A940-C618F6DC5834}"/>
    <dgm:cxn modelId="{ED547206-860A-4A75-92AA-F05BDF02CB70}" srcId="{14F02D3C-257D-45AD-AFA6-1DEAC37A0CA7}" destId="{8D5D96AE-1644-4CA3-825D-CE607DCB6351}" srcOrd="7" destOrd="0" parTransId="{EA26052E-83BC-4495-9F30-AE7ED64A9CC5}" sibTransId="{687EB989-28DD-4C23-BFC0-4C462BEF5DB4}"/>
    <dgm:cxn modelId="{EF8B7BEA-6F7F-48EA-A992-27E7656CFF24}" type="presOf" srcId="{8C1F4450-39E8-4C95-A1A7-633E16107653}" destId="{DE5F2DB3-D61E-409F-99F7-6A1FB9B376E6}" srcOrd="0" destOrd="0" presId="urn:microsoft.com/office/officeart/2008/layout/HorizontalMultiLevelHierarchy"/>
    <dgm:cxn modelId="{4E67D47B-9DB5-490B-B745-F454B23C13B9}" srcId="{14F02D3C-257D-45AD-AFA6-1DEAC37A0CA7}" destId="{57E1430D-6615-4911-8AC7-BAC16CF884A1}" srcOrd="2" destOrd="0" parTransId="{CC9B1B61-B47B-446E-8E08-FB9C218EC47E}" sibTransId="{4B23E49E-9999-4A7C-AFE1-C218056CBB5A}"/>
    <dgm:cxn modelId="{9811B107-621B-486A-B0BA-4677D90BC967}" type="presOf" srcId="{A6242B49-ECA1-4CC0-A954-0ACBA766F049}" destId="{E01348DD-A9D3-4567-9E8F-96C31E5B05C5}" srcOrd="1" destOrd="0" presId="urn:microsoft.com/office/officeart/2008/layout/HorizontalMultiLevelHierarchy"/>
    <dgm:cxn modelId="{30E13FCF-E414-4528-8B92-69529D777268}" type="presOf" srcId="{5D18A0F2-20E7-4A41-9D57-96903A6E3A1F}" destId="{19DD0908-0CC4-45A2-94E2-D80A78681449}" srcOrd="0" destOrd="0" presId="urn:microsoft.com/office/officeart/2008/layout/HorizontalMultiLevelHierarchy"/>
    <dgm:cxn modelId="{0E0F02E8-98F7-4B76-9780-69BD7FA4CCA5}" type="presOf" srcId="{B6D964C8-119F-4FC0-A05A-D2446E576225}" destId="{591DC1B3-63FF-4C2E-A8A9-3901AB799E38}" srcOrd="0" destOrd="0" presId="urn:microsoft.com/office/officeart/2008/layout/HorizontalMultiLevelHierarchy"/>
    <dgm:cxn modelId="{5BDD9FC4-9A43-4E96-95A7-B695C51D1A0D}" srcId="{AFD0F314-E7A5-4E59-A1F1-A76C35668CD1}" destId="{14F02D3C-257D-45AD-AFA6-1DEAC37A0CA7}" srcOrd="0" destOrd="0" parTransId="{3F0A255F-67FA-4B78-8DDD-CB9522CF9EAE}" sibTransId="{DBE3436C-0E4A-4563-8780-42083DC5A18B}"/>
    <dgm:cxn modelId="{D5686CA0-C214-4AEF-83F3-D8AF886310F9}" type="presOf" srcId="{AFD0F314-E7A5-4E59-A1F1-A76C35668CD1}" destId="{0C4E8B48-1D2E-412A-8907-3B9B0BD43CF0}" srcOrd="0" destOrd="0" presId="urn:microsoft.com/office/officeart/2008/layout/HorizontalMultiLevelHierarchy"/>
    <dgm:cxn modelId="{5CD4740C-58C2-431D-9684-DB22EC536583}" type="presOf" srcId="{98918815-33FA-4185-B335-C6D9CD69C690}" destId="{DDF42E71-3348-47CC-A204-83FBE5912F1D}" srcOrd="1" destOrd="0" presId="urn:microsoft.com/office/officeart/2008/layout/HorizontalMultiLevelHierarchy"/>
    <dgm:cxn modelId="{F07C3AC3-85D8-48C8-8B04-7E35E5994D9E}" type="presOf" srcId="{23B0FEC0-734A-42BC-BD67-DC9B86F65D1E}" destId="{04D9C11B-FF37-433E-8ABC-1AF3E1DD9CCC}" srcOrd="0" destOrd="0" presId="urn:microsoft.com/office/officeart/2008/layout/HorizontalMultiLevelHierarchy"/>
    <dgm:cxn modelId="{15D59CBE-CDA1-43CF-AD61-B8889E4E94B0}" type="presOf" srcId="{EA26052E-83BC-4495-9F30-AE7ED64A9CC5}" destId="{C48F4A6B-212C-48F3-8AA7-2CA9C8B312F3}" srcOrd="1" destOrd="0" presId="urn:microsoft.com/office/officeart/2008/layout/HorizontalMultiLevelHierarchy"/>
    <dgm:cxn modelId="{63D0419D-B9F7-449E-8113-B93548676828}" type="presOf" srcId="{03184B7E-650F-4520-B33A-2AA84E497A21}" destId="{8782CC49-6E91-4BA3-8EA9-60A54639540D}" srcOrd="0" destOrd="0" presId="urn:microsoft.com/office/officeart/2008/layout/HorizontalMultiLevelHierarchy"/>
    <dgm:cxn modelId="{6A27D2D2-ABD6-40BA-88F4-523318540E0E}" type="presOf" srcId="{03184B7E-650F-4520-B33A-2AA84E497A21}" destId="{F47524EE-E60B-4875-BFD0-30488CCDFCB4}" srcOrd="1" destOrd="0" presId="urn:microsoft.com/office/officeart/2008/layout/HorizontalMultiLevelHierarchy"/>
    <dgm:cxn modelId="{608266F6-6AFF-4E34-BA8F-AB9144EEFECE}" type="presOf" srcId="{8D5D96AE-1644-4CA3-825D-CE607DCB6351}" destId="{C4C9D937-ECD2-449C-91D9-981D30BC6EE4}" srcOrd="0" destOrd="0" presId="urn:microsoft.com/office/officeart/2008/layout/HorizontalMultiLevelHierarchy"/>
    <dgm:cxn modelId="{5C6F5C34-2D66-495D-85C5-947B520AEB6C}" srcId="{14F02D3C-257D-45AD-AFA6-1DEAC37A0CA7}" destId="{603D6292-2374-4EE6-9467-96206A29BD54}" srcOrd="5" destOrd="0" parTransId="{03184B7E-650F-4520-B33A-2AA84E497A21}" sibTransId="{375C6D4A-3BD6-4E5F-BDB2-4CDDEAD22725}"/>
    <dgm:cxn modelId="{3D5E2DFF-6ACB-4038-AA0D-0E650DEB3AF4}" type="presOf" srcId="{6750F10C-75B4-414C-9C88-A6D5DC402DD9}" destId="{F3345ECE-8622-4A41-9937-8A43F24F01CB}" srcOrd="0" destOrd="0" presId="urn:microsoft.com/office/officeart/2008/layout/HorizontalMultiLevelHierarchy"/>
    <dgm:cxn modelId="{984E5859-1B82-4C9F-902A-A1DDD20AE8E9}" type="presOf" srcId="{6750F10C-75B4-414C-9C88-A6D5DC402DD9}" destId="{E5CA41E6-3A21-4C3C-B49A-8B8473A81F47}" srcOrd="1" destOrd="0" presId="urn:microsoft.com/office/officeart/2008/layout/HorizontalMultiLevelHierarchy"/>
    <dgm:cxn modelId="{5481DA8D-BCE7-419F-BE60-E55713286036}" type="presOf" srcId="{A6242B49-ECA1-4CC0-A954-0ACBA766F049}" destId="{35AC2DB8-7AB7-4934-84ED-CA0344E6C911}" srcOrd="0" destOrd="0" presId="urn:microsoft.com/office/officeart/2008/layout/HorizontalMultiLevelHierarchy"/>
    <dgm:cxn modelId="{ADD2BEAC-B7D5-427E-A89C-B70CFDEC29C7}" type="presOf" srcId="{98918815-33FA-4185-B335-C6D9CD69C690}" destId="{1429506F-4B4F-4FA8-9A30-7A3061F91E45}" srcOrd="0" destOrd="0" presId="urn:microsoft.com/office/officeart/2008/layout/HorizontalMultiLevelHierarchy"/>
    <dgm:cxn modelId="{070BCD78-3E0A-4D1E-A167-515A45F52078}" type="presOf" srcId="{D3F5721B-1241-434A-A5EE-6F623854FF09}" destId="{6D1BCAD6-443C-4B58-AD45-C4762460F98F}" srcOrd="0" destOrd="0" presId="urn:microsoft.com/office/officeart/2008/layout/HorizontalMultiLevelHierarchy"/>
    <dgm:cxn modelId="{0783EB50-5242-4B07-9BE4-773A895467B4}" srcId="{14F02D3C-257D-45AD-AFA6-1DEAC37A0CA7}" destId="{8C1F4450-39E8-4C95-A1A7-633E16107653}" srcOrd="4" destOrd="0" parTransId="{B6D964C8-119F-4FC0-A05A-D2446E576225}" sibTransId="{0A238D67-8EFE-41AF-B7E1-D57C8D53A4C2}"/>
    <dgm:cxn modelId="{A3E429BD-30B0-425C-8D69-070C6FC035E2}" type="presParOf" srcId="{0C4E8B48-1D2E-412A-8907-3B9B0BD43CF0}" destId="{0AEC0986-A477-4A85-AA28-37ADAA3F5CF8}" srcOrd="0" destOrd="0" presId="urn:microsoft.com/office/officeart/2008/layout/HorizontalMultiLevelHierarchy"/>
    <dgm:cxn modelId="{71AC7647-64A5-42C0-B15F-D3C7A068D319}" type="presParOf" srcId="{0AEC0986-A477-4A85-AA28-37ADAA3F5CF8}" destId="{8FB6EC23-5E44-4850-AABB-10CD9C26EE86}" srcOrd="0" destOrd="0" presId="urn:microsoft.com/office/officeart/2008/layout/HorizontalMultiLevelHierarchy"/>
    <dgm:cxn modelId="{D6EC34D8-0693-41F3-8DBA-E767FC717838}" type="presParOf" srcId="{0AEC0986-A477-4A85-AA28-37ADAA3F5CF8}" destId="{4B24CD4F-BD40-4B94-BBF8-27CADDB0E849}" srcOrd="1" destOrd="0" presId="urn:microsoft.com/office/officeart/2008/layout/HorizontalMultiLevelHierarchy"/>
    <dgm:cxn modelId="{34120D12-8866-4992-B431-E6D8BA57A940}" type="presParOf" srcId="{4B24CD4F-BD40-4B94-BBF8-27CADDB0E849}" destId="{1429506F-4B4F-4FA8-9A30-7A3061F91E45}" srcOrd="0" destOrd="0" presId="urn:microsoft.com/office/officeart/2008/layout/HorizontalMultiLevelHierarchy"/>
    <dgm:cxn modelId="{C5D4FB16-BEC0-48AD-B2CA-F29B8DE0029D}" type="presParOf" srcId="{1429506F-4B4F-4FA8-9A30-7A3061F91E45}" destId="{DDF42E71-3348-47CC-A204-83FBE5912F1D}" srcOrd="0" destOrd="0" presId="urn:microsoft.com/office/officeart/2008/layout/HorizontalMultiLevelHierarchy"/>
    <dgm:cxn modelId="{CA9CA3F4-44B3-4003-A069-1E1BADA5F06A}" type="presParOf" srcId="{4B24CD4F-BD40-4B94-BBF8-27CADDB0E849}" destId="{CD6F3CB8-6353-4AFF-98F0-C73314EA1748}" srcOrd="1" destOrd="0" presId="urn:microsoft.com/office/officeart/2008/layout/HorizontalMultiLevelHierarchy"/>
    <dgm:cxn modelId="{8AA3783C-4C62-4909-923C-C94B4C27EC25}" type="presParOf" srcId="{CD6F3CB8-6353-4AFF-98F0-C73314EA1748}" destId="{D4986B7E-B8C5-4A2D-9914-CAF45D4E2A9E}" srcOrd="0" destOrd="0" presId="urn:microsoft.com/office/officeart/2008/layout/HorizontalMultiLevelHierarchy"/>
    <dgm:cxn modelId="{58D2EA42-68B6-49F2-81CA-604A4923748B}" type="presParOf" srcId="{CD6F3CB8-6353-4AFF-98F0-C73314EA1748}" destId="{C7F820FE-FA09-4BF9-9E47-65CFC4A2FD66}" srcOrd="1" destOrd="0" presId="urn:microsoft.com/office/officeart/2008/layout/HorizontalMultiLevelHierarchy"/>
    <dgm:cxn modelId="{2F3EB3B1-63C5-42FD-BB6E-651BA52E37D5}" type="presParOf" srcId="{4B24CD4F-BD40-4B94-BBF8-27CADDB0E849}" destId="{DFD18447-B0F4-41F9-B0F4-B7625A3CEB38}" srcOrd="2" destOrd="0" presId="urn:microsoft.com/office/officeart/2008/layout/HorizontalMultiLevelHierarchy"/>
    <dgm:cxn modelId="{CBAB88FE-86B9-4610-89F0-C160CED9F8A6}" type="presParOf" srcId="{DFD18447-B0F4-41F9-B0F4-B7625A3CEB38}" destId="{069C483E-9AFE-400B-B603-641EB52CB56D}" srcOrd="0" destOrd="0" presId="urn:microsoft.com/office/officeart/2008/layout/HorizontalMultiLevelHierarchy"/>
    <dgm:cxn modelId="{C1AB8D6C-1D3B-4AA7-BB78-4BDE3B24CE0B}" type="presParOf" srcId="{4B24CD4F-BD40-4B94-BBF8-27CADDB0E849}" destId="{E8CC65AF-4ECE-4180-BB77-D49111D13E33}" srcOrd="3" destOrd="0" presId="urn:microsoft.com/office/officeart/2008/layout/HorizontalMultiLevelHierarchy"/>
    <dgm:cxn modelId="{17122B15-0ACA-40AE-B4CF-7073055A132E}" type="presParOf" srcId="{E8CC65AF-4ECE-4180-BB77-D49111D13E33}" destId="{19DD0908-0CC4-45A2-94E2-D80A78681449}" srcOrd="0" destOrd="0" presId="urn:microsoft.com/office/officeart/2008/layout/HorizontalMultiLevelHierarchy"/>
    <dgm:cxn modelId="{75CDE605-7F7E-4389-95F9-9C023F8D01F8}" type="presParOf" srcId="{E8CC65AF-4ECE-4180-BB77-D49111D13E33}" destId="{75CF2E11-5BA1-465D-99A9-B71E107F21AD}" srcOrd="1" destOrd="0" presId="urn:microsoft.com/office/officeart/2008/layout/HorizontalMultiLevelHierarchy"/>
    <dgm:cxn modelId="{F25E3D92-6AF3-4570-B608-9A80E92C0E7D}" type="presParOf" srcId="{4B24CD4F-BD40-4B94-BBF8-27CADDB0E849}" destId="{A8724BE7-73BF-40FA-9F8C-CEC27AFE75A3}" srcOrd="4" destOrd="0" presId="urn:microsoft.com/office/officeart/2008/layout/HorizontalMultiLevelHierarchy"/>
    <dgm:cxn modelId="{83056B33-99F9-4881-A0DB-2574FA109CBD}" type="presParOf" srcId="{A8724BE7-73BF-40FA-9F8C-CEC27AFE75A3}" destId="{86C13307-BB63-4013-B9B9-E057AB5D0116}" srcOrd="0" destOrd="0" presId="urn:microsoft.com/office/officeart/2008/layout/HorizontalMultiLevelHierarchy"/>
    <dgm:cxn modelId="{817EB829-AF0C-4EBD-B0CB-95A28121906F}" type="presParOf" srcId="{4B24CD4F-BD40-4B94-BBF8-27CADDB0E849}" destId="{BC3C6313-3A26-4FF2-87B2-BAA326ABB47A}" srcOrd="5" destOrd="0" presId="urn:microsoft.com/office/officeart/2008/layout/HorizontalMultiLevelHierarchy"/>
    <dgm:cxn modelId="{9DE59D57-DDF1-4DF4-911F-168E8530EE89}" type="presParOf" srcId="{BC3C6313-3A26-4FF2-87B2-BAA326ABB47A}" destId="{DB398866-4FD9-48CC-BD14-D26118573630}" srcOrd="0" destOrd="0" presId="urn:microsoft.com/office/officeart/2008/layout/HorizontalMultiLevelHierarchy"/>
    <dgm:cxn modelId="{865804A1-4C95-435C-AFC7-29490A6937A0}" type="presParOf" srcId="{BC3C6313-3A26-4FF2-87B2-BAA326ABB47A}" destId="{D6E3D0E3-251D-475F-A0BA-C2B6EA5A7A01}" srcOrd="1" destOrd="0" presId="urn:microsoft.com/office/officeart/2008/layout/HorizontalMultiLevelHierarchy"/>
    <dgm:cxn modelId="{728D68E7-7DD8-4634-9928-EF3F5D64B377}" type="presParOf" srcId="{4B24CD4F-BD40-4B94-BBF8-27CADDB0E849}" destId="{F3345ECE-8622-4A41-9937-8A43F24F01CB}" srcOrd="6" destOrd="0" presId="urn:microsoft.com/office/officeart/2008/layout/HorizontalMultiLevelHierarchy"/>
    <dgm:cxn modelId="{0C18BF34-DDE1-4557-AF6C-68B4EF2EA78A}" type="presParOf" srcId="{F3345ECE-8622-4A41-9937-8A43F24F01CB}" destId="{E5CA41E6-3A21-4C3C-B49A-8B8473A81F47}" srcOrd="0" destOrd="0" presId="urn:microsoft.com/office/officeart/2008/layout/HorizontalMultiLevelHierarchy"/>
    <dgm:cxn modelId="{EF62701B-79E9-4441-8FCA-4C33E2839629}" type="presParOf" srcId="{4B24CD4F-BD40-4B94-BBF8-27CADDB0E849}" destId="{BD10046F-4D3D-48E5-B188-31B12F9DCF9F}" srcOrd="7" destOrd="0" presId="urn:microsoft.com/office/officeart/2008/layout/HorizontalMultiLevelHierarchy"/>
    <dgm:cxn modelId="{F048D982-1C6A-4734-A120-46AD6E9D02F6}" type="presParOf" srcId="{BD10046F-4D3D-48E5-B188-31B12F9DCF9F}" destId="{04D9C11B-FF37-433E-8ABC-1AF3E1DD9CCC}" srcOrd="0" destOrd="0" presId="urn:microsoft.com/office/officeart/2008/layout/HorizontalMultiLevelHierarchy"/>
    <dgm:cxn modelId="{A3265590-9BA0-4DA4-970E-CF020C78B193}" type="presParOf" srcId="{BD10046F-4D3D-48E5-B188-31B12F9DCF9F}" destId="{B3580AC6-023F-4650-9E2A-931A32249AB0}" srcOrd="1" destOrd="0" presId="urn:microsoft.com/office/officeart/2008/layout/HorizontalMultiLevelHierarchy"/>
    <dgm:cxn modelId="{F3ACABC8-0DED-4524-94AE-04E23845CC68}" type="presParOf" srcId="{4B24CD4F-BD40-4B94-BBF8-27CADDB0E849}" destId="{591DC1B3-63FF-4C2E-A8A9-3901AB799E38}" srcOrd="8" destOrd="0" presId="urn:microsoft.com/office/officeart/2008/layout/HorizontalMultiLevelHierarchy"/>
    <dgm:cxn modelId="{8F5AA130-C1A9-427D-A8B7-C594D69CEA08}" type="presParOf" srcId="{591DC1B3-63FF-4C2E-A8A9-3901AB799E38}" destId="{99E9AF40-0025-49ED-9000-34CB3674C0AA}" srcOrd="0" destOrd="0" presId="urn:microsoft.com/office/officeart/2008/layout/HorizontalMultiLevelHierarchy"/>
    <dgm:cxn modelId="{8EAD6593-1883-479C-BE41-92F5FDE01305}" type="presParOf" srcId="{4B24CD4F-BD40-4B94-BBF8-27CADDB0E849}" destId="{B22EA609-D316-4BFA-86D7-1A3C2F492764}" srcOrd="9" destOrd="0" presId="urn:microsoft.com/office/officeart/2008/layout/HorizontalMultiLevelHierarchy"/>
    <dgm:cxn modelId="{4CB8A269-B3A7-4768-B60E-0552820A55BA}" type="presParOf" srcId="{B22EA609-D316-4BFA-86D7-1A3C2F492764}" destId="{DE5F2DB3-D61E-409F-99F7-6A1FB9B376E6}" srcOrd="0" destOrd="0" presId="urn:microsoft.com/office/officeart/2008/layout/HorizontalMultiLevelHierarchy"/>
    <dgm:cxn modelId="{8BD89C19-D005-438D-83E6-EEA831D65B3F}" type="presParOf" srcId="{B22EA609-D316-4BFA-86D7-1A3C2F492764}" destId="{12F801F4-E5E1-47F1-A235-0484C2CF375F}" srcOrd="1" destOrd="0" presId="urn:microsoft.com/office/officeart/2008/layout/HorizontalMultiLevelHierarchy"/>
    <dgm:cxn modelId="{CBD703F7-7EF0-498A-B3A4-7E953E18249B}" type="presParOf" srcId="{4B24CD4F-BD40-4B94-BBF8-27CADDB0E849}" destId="{8782CC49-6E91-4BA3-8EA9-60A54639540D}" srcOrd="10" destOrd="0" presId="urn:microsoft.com/office/officeart/2008/layout/HorizontalMultiLevelHierarchy"/>
    <dgm:cxn modelId="{43223659-EECF-40EE-8FC1-4C294CA5B600}" type="presParOf" srcId="{8782CC49-6E91-4BA3-8EA9-60A54639540D}" destId="{F47524EE-E60B-4875-BFD0-30488CCDFCB4}" srcOrd="0" destOrd="0" presId="urn:microsoft.com/office/officeart/2008/layout/HorizontalMultiLevelHierarchy"/>
    <dgm:cxn modelId="{6F0D15DE-C7AB-454A-A598-92A987D25467}" type="presParOf" srcId="{4B24CD4F-BD40-4B94-BBF8-27CADDB0E849}" destId="{31C386E6-55E5-4F87-832D-AB6AFF7344E7}" srcOrd="11" destOrd="0" presId="urn:microsoft.com/office/officeart/2008/layout/HorizontalMultiLevelHierarchy"/>
    <dgm:cxn modelId="{CC860BAC-4B84-4A8E-98D8-00510EF0DCAF}" type="presParOf" srcId="{31C386E6-55E5-4F87-832D-AB6AFF7344E7}" destId="{DBC9342B-D3DE-4B4E-9D60-D41C4637B515}" srcOrd="0" destOrd="0" presId="urn:microsoft.com/office/officeart/2008/layout/HorizontalMultiLevelHierarchy"/>
    <dgm:cxn modelId="{9F1F6AA7-9496-4907-AF7E-7B4A6F297716}" type="presParOf" srcId="{31C386E6-55E5-4F87-832D-AB6AFF7344E7}" destId="{75D18C32-C0A8-4D1E-B3EB-BCB827786FF0}" srcOrd="1" destOrd="0" presId="urn:microsoft.com/office/officeart/2008/layout/HorizontalMultiLevelHierarchy"/>
    <dgm:cxn modelId="{8C0B5EF4-FE6C-42DE-B85E-6422F663679A}" type="presParOf" srcId="{4B24CD4F-BD40-4B94-BBF8-27CADDB0E849}" destId="{35AC2DB8-7AB7-4934-84ED-CA0344E6C911}" srcOrd="12" destOrd="0" presId="urn:microsoft.com/office/officeart/2008/layout/HorizontalMultiLevelHierarchy"/>
    <dgm:cxn modelId="{02B3E53F-F792-443A-A2BD-3E50C7D75592}" type="presParOf" srcId="{35AC2DB8-7AB7-4934-84ED-CA0344E6C911}" destId="{E01348DD-A9D3-4567-9E8F-96C31E5B05C5}" srcOrd="0" destOrd="0" presId="urn:microsoft.com/office/officeart/2008/layout/HorizontalMultiLevelHierarchy"/>
    <dgm:cxn modelId="{F9930C47-CDE0-4D27-B1F8-0C9FB0771D1D}" type="presParOf" srcId="{4B24CD4F-BD40-4B94-BBF8-27CADDB0E849}" destId="{FFAC940C-C29B-401F-997B-851F14B8B177}" srcOrd="13" destOrd="0" presId="urn:microsoft.com/office/officeart/2008/layout/HorizontalMultiLevelHierarchy"/>
    <dgm:cxn modelId="{4B4FC87E-913F-43B9-BDFB-D3D9B923B41F}" type="presParOf" srcId="{FFAC940C-C29B-401F-997B-851F14B8B177}" destId="{6D1BCAD6-443C-4B58-AD45-C4762460F98F}" srcOrd="0" destOrd="0" presId="urn:microsoft.com/office/officeart/2008/layout/HorizontalMultiLevelHierarchy"/>
    <dgm:cxn modelId="{0B2E174E-BCB5-46AB-841C-1C622BA1BA4E}" type="presParOf" srcId="{FFAC940C-C29B-401F-997B-851F14B8B177}" destId="{2A780A81-DD5B-4ECB-87CB-199DB9B152C3}" srcOrd="1" destOrd="0" presId="urn:microsoft.com/office/officeart/2008/layout/HorizontalMultiLevelHierarchy"/>
    <dgm:cxn modelId="{4D554C1C-9903-486C-8F39-F35ECDEE9252}" type="presParOf" srcId="{4B24CD4F-BD40-4B94-BBF8-27CADDB0E849}" destId="{D8458A35-E3E1-443A-85C4-A0E37C092871}" srcOrd="14" destOrd="0" presId="urn:microsoft.com/office/officeart/2008/layout/HorizontalMultiLevelHierarchy"/>
    <dgm:cxn modelId="{869E5EF8-0268-48D1-B1BA-54D4DA5600FB}" type="presParOf" srcId="{D8458A35-E3E1-443A-85C4-A0E37C092871}" destId="{C48F4A6B-212C-48F3-8AA7-2CA9C8B312F3}" srcOrd="0" destOrd="0" presId="urn:microsoft.com/office/officeart/2008/layout/HorizontalMultiLevelHierarchy"/>
    <dgm:cxn modelId="{82369291-DDAE-4812-A08D-412BD8BD3E82}" type="presParOf" srcId="{4B24CD4F-BD40-4B94-BBF8-27CADDB0E849}" destId="{6629F27C-F69E-43CE-B613-2CBB956800E0}" srcOrd="15" destOrd="0" presId="urn:microsoft.com/office/officeart/2008/layout/HorizontalMultiLevelHierarchy"/>
    <dgm:cxn modelId="{D93B1652-9CE3-4F2C-9E84-FEDBC71B70AB}" type="presParOf" srcId="{6629F27C-F69E-43CE-B613-2CBB956800E0}" destId="{C4C9D937-ECD2-449C-91D9-981D30BC6EE4}" srcOrd="0" destOrd="0" presId="urn:microsoft.com/office/officeart/2008/layout/HorizontalMultiLevelHierarchy"/>
    <dgm:cxn modelId="{3EEA58D0-8335-4E96-AA6A-9D4D48BD8CE9}" type="presParOf" srcId="{6629F27C-F69E-43CE-B613-2CBB956800E0}" destId="{D88C49AE-B5CC-4947-886F-283493F2ED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C3C89-B528-4574-BFCC-A57F38FED04B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F137DA-8E73-46AA-85B2-516F431E216F}">
      <dgm:prSet phldrT="[Текст]" custT="1"/>
      <dgm:spPr/>
      <dgm:t>
        <a:bodyPr/>
        <a:lstStyle/>
        <a:p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Способы организации питания 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787B5E-D5EF-4B4C-9DE5-79C197BE60F2}" type="parTrans" cxnId="{91C22123-01B8-48DB-8F24-6D238922641B}">
      <dgm:prSet/>
      <dgm:spPr/>
      <dgm:t>
        <a:bodyPr/>
        <a:lstStyle/>
        <a:p>
          <a:endParaRPr lang="ru-RU"/>
        </a:p>
      </dgm:t>
    </dgm:pt>
    <dgm:pt modelId="{A4C8221A-E7CA-4248-ADEA-E4E46729A06F}" type="sibTrans" cxnId="{91C22123-01B8-48DB-8F24-6D238922641B}">
      <dgm:prSet/>
      <dgm:spPr/>
      <dgm:t>
        <a:bodyPr/>
        <a:lstStyle/>
        <a:p>
          <a:endParaRPr lang="ru-RU"/>
        </a:p>
      </dgm:t>
    </dgm:pt>
    <dgm:pt modelId="{2AC17E88-7D27-4B7C-9051-0F74A8D87A5A}">
      <dgm:prSet phldrT="[Текст]" custT="1"/>
      <dgm:spPr/>
      <dgm:t>
        <a:bodyPr/>
        <a:lstStyle/>
        <a:p>
          <a:r>
            <a: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Приготовление и реализация готовых блюд организациями образования </a:t>
          </a:r>
          <a:r>
            <a:rPr lang="ru-RU" sz="15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самостоятельно </a:t>
          </a:r>
          <a:r>
            <a: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(работниками, входящими в штатное расписание)</a:t>
          </a:r>
          <a:endParaRPr lang="ru-RU" sz="15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289463-5E5F-48BD-9BE9-A527FE6AC47B}" type="parTrans" cxnId="{E205EB49-F77E-498A-A0D5-9D090FC926B0}">
      <dgm:prSet/>
      <dgm:spPr/>
      <dgm:t>
        <a:bodyPr/>
        <a:lstStyle/>
        <a:p>
          <a:endParaRPr lang="ru-RU"/>
        </a:p>
      </dgm:t>
    </dgm:pt>
    <dgm:pt modelId="{F1B4866C-11E0-4246-AB02-58ADA042795C}" type="sibTrans" cxnId="{E205EB49-F77E-498A-A0D5-9D090FC926B0}">
      <dgm:prSet/>
      <dgm:spPr/>
      <dgm:t>
        <a:bodyPr/>
        <a:lstStyle/>
        <a:p>
          <a:endParaRPr lang="ru-RU"/>
        </a:p>
      </dgm:t>
    </dgm:pt>
    <dgm:pt modelId="{809DED0A-7C7B-40DA-8EAE-573D313D5766}">
      <dgm:prSet phldrT="[Текст]" custT="1"/>
      <dgm:spPr/>
      <dgm:t>
        <a:bodyPr/>
        <a:lstStyle/>
        <a:p>
          <a:r>
            <a: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розничной торговли пищевыми продуктами через буфет, </a:t>
          </a:r>
          <a:r>
            <a:rPr lang="ru-RU" sz="15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кроме детских дошкольных организаций</a:t>
          </a:r>
          <a:endParaRPr lang="ru-RU" sz="15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C63C-ADA7-4ED2-8571-CBABCF2D9D60}" type="parTrans" cxnId="{6E9DFC13-E048-4C13-85D5-3A8978655D3D}">
      <dgm:prSet/>
      <dgm:spPr/>
      <dgm:t>
        <a:bodyPr/>
        <a:lstStyle/>
        <a:p>
          <a:endParaRPr lang="ru-RU"/>
        </a:p>
      </dgm:t>
    </dgm:pt>
    <dgm:pt modelId="{AE084E38-1E8B-4C72-BC9C-194D2BF584B4}" type="sibTrans" cxnId="{6E9DFC13-E048-4C13-85D5-3A8978655D3D}">
      <dgm:prSet/>
      <dgm:spPr/>
      <dgm:t>
        <a:bodyPr/>
        <a:lstStyle/>
        <a:p>
          <a:endParaRPr lang="ru-RU"/>
        </a:p>
      </dgm:t>
    </dgm:pt>
    <dgm:pt modelId="{1F35EFAA-7331-4213-AAC8-96C2E5D3DD04}">
      <dgm:prSet phldrT="[Текст]" custT="1"/>
      <dgm:spPr/>
      <dgm:t>
        <a:bodyPr/>
        <a:lstStyle/>
        <a:p>
          <a:r>
            <a: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питания в организациях образования поставщиком услуг питания </a:t>
          </a:r>
          <a:r>
            <a:rPr lang="ru-RU" sz="15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условиях аутсорсинга или </a:t>
          </a:r>
          <a:r>
            <a:rPr lang="ru-RU" sz="1500" dirty="0" err="1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кейтеринга</a:t>
          </a:r>
          <a:endParaRPr lang="ru-RU" sz="15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7AC3BF-B04C-4EE4-BD5E-15AF170454A7}" type="parTrans" cxnId="{181C0765-117B-4A86-B386-8EAC60AB01DC}">
      <dgm:prSet/>
      <dgm:spPr/>
      <dgm:t>
        <a:bodyPr/>
        <a:lstStyle/>
        <a:p>
          <a:endParaRPr lang="ru-RU"/>
        </a:p>
      </dgm:t>
    </dgm:pt>
    <dgm:pt modelId="{1C4E08AA-D1E7-42F2-8F14-3FC216803B89}" type="sibTrans" cxnId="{181C0765-117B-4A86-B386-8EAC60AB01DC}">
      <dgm:prSet/>
      <dgm:spPr/>
      <dgm:t>
        <a:bodyPr/>
        <a:lstStyle/>
        <a:p>
          <a:endParaRPr lang="ru-RU"/>
        </a:p>
      </dgm:t>
    </dgm:pt>
    <dgm:pt modelId="{F0A21157-EF8F-496B-873A-09701353F109}">
      <dgm:prSet/>
      <dgm:spPr/>
      <dgm:t>
        <a:bodyPr/>
        <a:lstStyle/>
        <a:p>
          <a:endParaRPr lang="ru-RU"/>
        </a:p>
      </dgm:t>
    </dgm:pt>
    <dgm:pt modelId="{13C86B26-9B93-49FF-A87E-5B9127208F7D}" type="parTrans" cxnId="{F7927DC9-F38F-4BCC-B6BC-3472FA0B2826}">
      <dgm:prSet/>
      <dgm:spPr/>
      <dgm:t>
        <a:bodyPr/>
        <a:lstStyle/>
        <a:p>
          <a:endParaRPr lang="ru-RU"/>
        </a:p>
      </dgm:t>
    </dgm:pt>
    <dgm:pt modelId="{8F75FC03-97AF-400E-A0B4-A2EE3CA00AAC}" type="sibTrans" cxnId="{F7927DC9-F38F-4BCC-B6BC-3472FA0B2826}">
      <dgm:prSet/>
      <dgm:spPr/>
      <dgm:t>
        <a:bodyPr/>
        <a:lstStyle/>
        <a:p>
          <a:endParaRPr lang="ru-RU"/>
        </a:p>
      </dgm:t>
    </dgm:pt>
    <dgm:pt modelId="{7E1212E9-8A9C-4855-9F5D-B871886DE64F}" type="pres">
      <dgm:prSet presAssocID="{7D6C3C89-B528-4574-BFCC-A57F38FED0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F3BE9A-D6E2-4240-A2F6-D83B6DC61996}" type="pres">
      <dgm:prSet presAssocID="{4AF137DA-8E73-46AA-85B2-516F431E216F}" presName="singleCycle" presStyleCnt="0"/>
      <dgm:spPr/>
    </dgm:pt>
    <dgm:pt modelId="{8A947841-E697-4131-B8F5-ACAE05E5EE31}" type="pres">
      <dgm:prSet presAssocID="{4AF137DA-8E73-46AA-85B2-516F431E216F}" presName="singleCenter" presStyleLbl="node1" presStyleIdx="0" presStyleCnt="4" custScaleX="157480" custScaleY="134983" custLinFactNeighborX="40" custLinFactNeighborY="-4557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497F060-223C-4A94-A2EB-B60C718E4C7C}" type="pres">
      <dgm:prSet presAssocID="{DB289463-5E5F-48BD-9BE9-A527FE6AC47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4D6B6B5-5BE3-4552-B2D6-32EF2ECEB2BD}" type="pres">
      <dgm:prSet presAssocID="{2AC17E88-7D27-4B7C-9051-0F74A8D87A5A}" presName="text0" presStyleLbl="node1" presStyleIdx="1" presStyleCnt="4" custScaleX="235045" custScaleY="167889" custRadScaleRad="45774" custRadScaleInc="29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57474-4BB2-4BC4-BF75-B8B868A70E9B}" type="pres">
      <dgm:prSet presAssocID="{D602C63C-ADA7-4ED2-8571-CBABCF2D9D6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D1C5833-7F4B-462B-BD69-DADBBF3FE299}" type="pres">
      <dgm:prSet presAssocID="{809DED0A-7C7B-40DA-8EAE-573D313D5766}" presName="text0" presStyleLbl="node1" presStyleIdx="2" presStyleCnt="4" custScaleX="235045" custScaleY="167889" custRadScaleRad="159207" custRadScaleInc="-6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E22F2-F25D-4C11-8140-CF62836665CE}" type="pres">
      <dgm:prSet presAssocID="{4E7AC3BF-B04C-4EE4-BD5E-15AF170454A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71DB9FE-AE13-4EAC-A709-E279A160F62F}" type="pres">
      <dgm:prSet presAssocID="{1F35EFAA-7331-4213-AAC8-96C2E5D3DD04}" presName="text0" presStyleLbl="node1" presStyleIdx="3" presStyleCnt="4" custScaleX="235045" custScaleY="167889" custRadScaleRad="151949" custRadScaleInc="68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5EB49-F77E-498A-A0D5-9D090FC926B0}" srcId="{4AF137DA-8E73-46AA-85B2-516F431E216F}" destId="{2AC17E88-7D27-4B7C-9051-0F74A8D87A5A}" srcOrd="0" destOrd="0" parTransId="{DB289463-5E5F-48BD-9BE9-A527FE6AC47B}" sibTransId="{F1B4866C-11E0-4246-AB02-58ADA042795C}"/>
    <dgm:cxn modelId="{F7927DC9-F38F-4BCC-B6BC-3472FA0B2826}" srcId="{7D6C3C89-B528-4574-BFCC-A57F38FED04B}" destId="{F0A21157-EF8F-496B-873A-09701353F109}" srcOrd="1" destOrd="0" parTransId="{13C86B26-9B93-49FF-A87E-5B9127208F7D}" sibTransId="{8F75FC03-97AF-400E-A0B4-A2EE3CA00AAC}"/>
    <dgm:cxn modelId="{DCB097AA-5D8E-4CE2-B81E-D3DFC2E9F1F8}" type="presOf" srcId="{1F35EFAA-7331-4213-AAC8-96C2E5D3DD04}" destId="{871DB9FE-AE13-4EAC-A709-E279A160F62F}" srcOrd="0" destOrd="0" presId="urn:microsoft.com/office/officeart/2008/layout/RadialCluster"/>
    <dgm:cxn modelId="{6E9DFC13-E048-4C13-85D5-3A8978655D3D}" srcId="{4AF137DA-8E73-46AA-85B2-516F431E216F}" destId="{809DED0A-7C7B-40DA-8EAE-573D313D5766}" srcOrd="1" destOrd="0" parTransId="{D602C63C-ADA7-4ED2-8571-CBABCF2D9D60}" sibTransId="{AE084E38-1E8B-4C72-BC9C-194D2BF584B4}"/>
    <dgm:cxn modelId="{181C0765-117B-4A86-B386-8EAC60AB01DC}" srcId="{4AF137DA-8E73-46AA-85B2-516F431E216F}" destId="{1F35EFAA-7331-4213-AAC8-96C2E5D3DD04}" srcOrd="2" destOrd="0" parTransId="{4E7AC3BF-B04C-4EE4-BD5E-15AF170454A7}" sibTransId="{1C4E08AA-D1E7-42F2-8F14-3FC216803B89}"/>
    <dgm:cxn modelId="{1B3FC566-527D-4DB1-9D8F-E568256A94ED}" type="presOf" srcId="{D602C63C-ADA7-4ED2-8571-CBABCF2D9D60}" destId="{6C757474-4BB2-4BC4-BF75-B8B868A70E9B}" srcOrd="0" destOrd="0" presId="urn:microsoft.com/office/officeart/2008/layout/RadialCluster"/>
    <dgm:cxn modelId="{64B24CAD-2B6D-4756-A09B-22E786B1FB81}" type="presOf" srcId="{4AF137DA-8E73-46AA-85B2-516F431E216F}" destId="{8A947841-E697-4131-B8F5-ACAE05E5EE31}" srcOrd="0" destOrd="0" presId="urn:microsoft.com/office/officeart/2008/layout/RadialCluster"/>
    <dgm:cxn modelId="{400AD98F-9BF0-4895-9E70-99A8E35E9398}" type="presOf" srcId="{7D6C3C89-B528-4574-BFCC-A57F38FED04B}" destId="{7E1212E9-8A9C-4855-9F5D-B871886DE64F}" srcOrd="0" destOrd="0" presId="urn:microsoft.com/office/officeart/2008/layout/RadialCluster"/>
    <dgm:cxn modelId="{483CC5B7-9911-45CD-B411-0A0291B641EC}" type="presOf" srcId="{DB289463-5E5F-48BD-9BE9-A527FE6AC47B}" destId="{F497F060-223C-4A94-A2EB-B60C718E4C7C}" srcOrd="0" destOrd="0" presId="urn:microsoft.com/office/officeart/2008/layout/RadialCluster"/>
    <dgm:cxn modelId="{0C8030F0-2108-42FE-BA7D-DCD092423D35}" type="presOf" srcId="{809DED0A-7C7B-40DA-8EAE-573D313D5766}" destId="{5D1C5833-7F4B-462B-BD69-DADBBF3FE299}" srcOrd="0" destOrd="0" presId="urn:microsoft.com/office/officeart/2008/layout/RadialCluster"/>
    <dgm:cxn modelId="{63E39DD7-D26C-4E71-9AB9-4276A3959464}" type="presOf" srcId="{2AC17E88-7D27-4B7C-9051-0F74A8D87A5A}" destId="{54D6B6B5-5BE3-4552-B2D6-32EF2ECEB2BD}" srcOrd="0" destOrd="0" presId="urn:microsoft.com/office/officeart/2008/layout/RadialCluster"/>
    <dgm:cxn modelId="{91C22123-01B8-48DB-8F24-6D238922641B}" srcId="{7D6C3C89-B528-4574-BFCC-A57F38FED04B}" destId="{4AF137DA-8E73-46AA-85B2-516F431E216F}" srcOrd="0" destOrd="0" parTransId="{E6787B5E-D5EF-4B4C-9DE5-79C197BE60F2}" sibTransId="{A4C8221A-E7CA-4248-ADEA-E4E46729A06F}"/>
    <dgm:cxn modelId="{A26F0FC1-93D6-4457-B8B4-7E45F44B56B7}" type="presOf" srcId="{4E7AC3BF-B04C-4EE4-BD5E-15AF170454A7}" destId="{5EAE22F2-F25D-4C11-8140-CF62836665CE}" srcOrd="0" destOrd="0" presId="urn:microsoft.com/office/officeart/2008/layout/RadialCluster"/>
    <dgm:cxn modelId="{F13047D5-08E4-4332-89B9-B98839295E09}" type="presParOf" srcId="{7E1212E9-8A9C-4855-9F5D-B871886DE64F}" destId="{75F3BE9A-D6E2-4240-A2F6-D83B6DC61996}" srcOrd="0" destOrd="0" presId="urn:microsoft.com/office/officeart/2008/layout/RadialCluster"/>
    <dgm:cxn modelId="{87380A10-D19A-412A-9CD6-CDEF2B10028A}" type="presParOf" srcId="{75F3BE9A-D6E2-4240-A2F6-D83B6DC61996}" destId="{8A947841-E697-4131-B8F5-ACAE05E5EE31}" srcOrd="0" destOrd="0" presId="urn:microsoft.com/office/officeart/2008/layout/RadialCluster"/>
    <dgm:cxn modelId="{4CB21C5C-A579-46B2-AFA9-E0EF9E6F37D5}" type="presParOf" srcId="{75F3BE9A-D6E2-4240-A2F6-D83B6DC61996}" destId="{F497F060-223C-4A94-A2EB-B60C718E4C7C}" srcOrd="1" destOrd="0" presId="urn:microsoft.com/office/officeart/2008/layout/RadialCluster"/>
    <dgm:cxn modelId="{5AF6E915-181A-4B28-81D7-D6D95CE56607}" type="presParOf" srcId="{75F3BE9A-D6E2-4240-A2F6-D83B6DC61996}" destId="{54D6B6B5-5BE3-4552-B2D6-32EF2ECEB2BD}" srcOrd="2" destOrd="0" presId="urn:microsoft.com/office/officeart/2008/layout/RadialCluster"/>
    <dgm:cxn modelId="{600893C7-0DAF-4E24-8A07-4EDCE2353DDD}" type="presParOf" srcId="{75F3BE9A-D6E2-4240-A2F6-D83B6DC61996}" destId="{6C757474-4BB2-4BC4-BF75-B8B868A70E9B}" srcOrd="3" destOrd="0" presId="urn:microsoft.com/office/officeart/2008/layout/RadialCluster"/>
    <dgm:cxn modelId="{F9D9BDFA-E62A-44A1-932C-473300C21087}" type="presParOf" srcId="{75F3BE9A-D6E2-4240-A2F6-D83B6DC61996}" destId="{5D1C5833-7F4B-462B-BD69-DADBBF3FE299}" srcOrd="4" destOrd="0" presId="urn:microsoft.com/office/officeart/2008/layout/RadialCluster"/>
    <dgm:cxn modelId="{2FD99DF9-F343-48F6-8971-7D1E6A17716C}" type="presParOf" srcId="{75F3BE9A-D6E2-4240-A2F6-D83B6DC61996}" destId="{5EAE22F2-F25D-4C11-8140-CF62836665CE}" srcOrd="5" destOrd="0" presId="urn:microsoft.com/office/officeart/2008/layout/RadialCluster"/>
    <dgm:cxn modelId="{AC5AEBEB-F53D-4540-91FC-6DF6EE57684E}" type="presParOf" srcId="{75F3BE9A-D6E2-4240-A2F6-D83B6DC61996}" destId="{871DB9FE-AE13-4EAC-A709-E279A160F6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FB006-B313-424B-AAF1-81C22B1200F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98A9E-5613-4384-9642-8B3CCC4205BB}">
      <dgm:prSet phldrT="[Текст]" custT="1"/>
      <dgm:spPr/>
      <dgm:t>
        <a:bodyPr/>
        <a:lstStyle/>
        <a:p>
          <a:r>
            <a:rPr lang="ru-RU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в производственных помещениях зон, затрудняющих удаление источников загрязнения пищевой продукции</a:t>
          </a:r>
          <a:endParaRPr lang="ru-RU" sz="1500" dirty="0"/>
        </a:p>
      </dgm:t>
    </dgm:pt>
    <dgm:pt modelId="{A3F9FFCA-9773-4834-AF76-81641FA19053}" type="parTrans" cxnId="{FB752DA3-50BF-4D26-B80B-71360BE542A6}">
      <dgm:prSet/>
      <dgm:spPr/>
      <dgm:t>
        <a:bodyPr/>
        <a:lstStyle/>
        <a:p>
          <a:endParaRPr lang="ru-RU"/>
        </a:p>
      </dgm:t>
    </dgm:pt>
    <dgm:pt modelId="{5647DAB1-37A8-40A6-820D-2F5D6DC28DEC}" type="sibTrans" cxnId="{FB752DA3-50BF-4D26-B80B-71360BE542A6}">
      <dgm:prSet/>
      <dgm:spPr/>
      <dgm:t>
        <a:bodyPr/>
        <a:lstStyle/>
        <a:p>
          <a:endParaRPr lang="ru-RU"/>
        </a:p>
      </dgm:t>
    </dgm:pt>
    <dgm:pt modelId="{8A270E78-3042-408B-8AF0-D8A443979F02}">
      <dgm:prSet phldrT="[Текст]" custT="1"/>
      <dgm:spPr/>
      <dgm:t>
        <a:bodyPr/>
        <a:lstStyle/>
        <a:p>
          <a:r>
            <a:rPr lang="ru-RU" sz="15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использование ртутных термометров</a:t>
          </a:r>
          <a:endParaRPr lang="ru-RU" sz="1500" dirty="0"/>
        </a:p>
      </dgm:t>
    </dgm:pt>
    <dgm:pt modelId="{04A08D15-D453-49E8-8ED5-D186815F06F4}" type="parTrans" cxnId="{8F4AC0B7-590A-4863-9C85-9B6236D57CA9}">
      <dgm:prSet/>
      <dgm:spPr/>
      <dgm:t>
        <a:bodyPr/>
        <a:lstStyle/>
        <a:p>
          <a:endParaRPr lang="ru-RU"/>
        </a:p>
      </dgm:t>
    </dgm:pt>
    <dgm:pt modelId="{D1091BEA-4D47-486E-8BA6-0AEDF5E0C1FC}" type="sibTrans" cxnId="{8F4AC0B7-590A-4863-9C85-9B6236D57CA9}">
      <dgm:prSet/>
      <dgm:spPr/>
      <dgm:t>
        <a:bodyPr/>
        <a:lstStyle/>
        <a:p>
          <a:endParaRPr lang="ru-RU"/>
        </a:p>
      </dgm:t>
    </dgm:pt>
    <dgm:pt modelId="{0BBA02EE-2E64-4B97-A5D7-66E72972E4D1}">
      <dgm:prSet phldrT="[Текст]"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соответствует требованиям </a:t>
          </a:r>
          <a:r>
            <a:rPr lang="ru-RU" sz="13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технических регламентов;</a:t>
          </a:r>
          <a:endParaRPr lang="ru-RU" sz="1300" dirty="0">
            <a:solidFill>
              <a:srgbClr val="002060"/>
            </a:solidFill>
          </a:endParaRPr>
        </a:p>
      </dgm:t>
    </dgm:pt>
    <dgm:pt modelId="{A0B33DD4-3683-4B1E-9CD2-D5CA62D8E131}" type="parTrans" cxnId="{50EB47CF-CC78-41D6-B597-AECFBA5B2DCA}">
      <dgm:prSet/>
      <dgm:spPr/>
      <dgm:t>
        <a:bodyPr/>
        <a:lstStyle/>
        <a:p>
          <a:endParaRPr lang="ru-RU"/>
        </a:p>
      </dgm:t>
    </dgm:pt>
    <dgm:pt modelId="{78F13274-D4AF-4EEA-9838-847AFEA7F7D6}" type="sibTrans" cxnId="{50EB47CF-CC78-41D6-B597-AECFBA5B2DCA}">
      <dgm:prSet/>
      <dgm:spPr/>
      <dgm:t>
        <a:bodyPr/>
        <a:lstStyle/>
        <a:p>
          <a:endParaRPr lang="ru-RU"/>
        </a:p>
      </dgm:t>
    </dgm:pt>
    <dgm:pt modelId="{479F5EB3-5800-4960-8BC6-2533EAB0795B}">
      <dgm:prSet phldrT="[Текст]" custT="1"/>
      <dgm:spPr/>
      <dgm:t>
        <a:bodyPr/>
        <a:lstStyle/>
        <a:p>
          <a:r>
            <a:rPr lang="ru-RU" sz="15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прием, использование (применение), хранение, транспортировка и производство пищевой продукции, которая:</a:t>
          </a:r>
          <a:endParaRPr lang="ru-RU" sz="1500" dirty="0"/>
        </a:p>
      </dgm:t>
    </dgm:pt>
    <dgm:pt modelId="{CCAC5654-003D-4EAB-8AE8-33B0D8891B2E}" type="parTrans" cxnId="{66692735-C427-4205-8B77-12E2CD66F76C}">
      <dgm:prSet/>
      <dgm:spPr/>
      <dgm:t>
        <a:bodyPr/>
        <a:lstStyle/>
        <a:p>
          <a:endParaRPr lang="ru-RU"/>
        </a:p>
      </dgm:t>
    </dgm:pt>
    <dgm:pt modelId="{680A0CAE-8F2F-4C70-9207-9FD897E9DFDC}" type="sibTrans" cxnId="{66692735-C427-4205-8B77-12E2CD66F76C}">
      <dgm:prSet/>
      <dgm:spPr/>
      <dgm:t>
        <a:bodyPr/>
        <a:lstStyle/>
        <a:p>
          <a:endParaRPr lang="ru-RU"/>
        </a:p>
      </dgm:t>
    </dgm:pt>
    <dgm:pt modelId="{F47A69CA-E07C-4DCC-8585-8E7F035116A3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товаросопроводительной документации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обеспечивающей </a:t>
          </a:r>
          <a:r>
            <a:rPr lang="ru-RU" sz="1300" dirty="0" err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прослеживаемость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документы об оценке (подтверждении) соответствия, подтверждающие безопасность продукции;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C94C8-C98C-4AD1-97B4-46E968747308}" type="parTrans" cxnId="{1A6E5A85-2175-4743-A31D-1CB5C83DCB17}">
      <dgm:prSet/>
      <dgm:spPr/>
      <dgm:t>
        <a:bodyPr/>
        <a:lstStyle/>
        <a:p>
          <a:endParaRPr lang="ru-RU"/>
        </a:p>
      </dgm:t>
    </dgm:pt>
    <dgm:pt modelId="{25BDD794-90E8-4565-AF0B-62D7B071F60F}" type="sibTrans" cxnId="{1A6E5A85-2175-4743-A31D-1CB5C83DCB17}">
      <dgm:prSet/>
      <dgm:spPr/>
      <dgm:t>
        <a:bodyPr/>
        <a:lstStyle/>
        <a:p>
          <a:endParaRPr lang="ru-RU"/>
        </a:p>
      </dgm:t>
    </dgm:pt>
    <dgm:pt modelId="{99B4CB98-9F7A-47DC-AE44-2124BFC55198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маркировки 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или не имеет на маркировке условий хранения, или условия хранения которой не соответствуют температурно-влажностным режимам ее хранения, указанным в маркировке, и (или) товаросопроводительной документации;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83C422-DC17-4A43-BE70-474CB417299D}" type="parTrans" cxnId="{93FA063C-DFBB-4EB2-AF81-A1A8BADD9046}">
      <dgm:prSet/>
      <dgm:spPr/>
      <dgm:t>
        <a:bodyPr/>
        <a:lstStyle/>
        <a:p>
          <a:endParaRPr lang="ru-RU"/>
        </a:p>
      </dgm:t>
    </dgm:pt>
    <dgm:pt modelId="{84D9D77B-2F4E-46E3-B8C1-5387D5AD32BA}" type="sibTrans" cxnId="{93FA063C-DFBB-4EB2-AF81-A1A8BADD9046}">
      <dgm:prSet/>
      <dgm:spPr/>
      <dgm:t>
        <a:bodyPr/>
        <a:lstStyle/>
        <a:p>
          <a:endParaRPr lang="ru-RU"/>
        </a:p>
      </dgm:t>
    </dgm:pt>
    <dgm:pt modelId="{7FA2D534-CA8C-474C-B1E4-EDB0F8A70B2E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ветеринарных </a:t>
          </a:r>
          <a:r>
            <a:rPr lang="ru-RU" sz="1300" b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идентификационных знаков;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20AF23-CD53-4C04-8008-D5966228496D}" type="parTrans" cxnId="{11BF57A1-82E4-48A7-9B37-F167FCEE8673}">
      <dgm:prSet/>
      <dgm:spPr/>
      <dgm:t>
        <a:bodyPr/>
        <a:lstStyle/>
        <a:p>
          <a:endParaRPr lang="ru-RU"/>
        </a:p>
      </dgm:t>
    </dgm:pt>
    <dgm:pt modelId="{DD822662-7BFA-425E-A083-C3676A686794}" type="sibTrans" cxnId="{11BF57A1-82E4-48A7-9B37-F167FCEE8673}">
      <dgm:prSet/>
      <dgm:spPr/>
      <dgm:t>
        <a:bodyPr/>
        <a:lstStyle/>
        <a:p>
          <a:endParaRPr lang="ru-RU"/>
        </a:p>
      </dgm:t>
    </dgm:pt>
    <dgm:pt modelId="{CE884605-F183-4A42-9ECF-06C8E96AA64B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 непромышленного (домашнего) изготовления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подвергшейся тепловой и (или) иной обработке; 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A6E443-CE7B-411F-A7F1-ACD1B1DC6FD4}" type="parTrans" cxnId="{B50A2081-A6AB-4DB2-B95D-06A7EA3CB841}">
      <dgm:prSet/>
      <dgm:spPr/>
      <dgm:t>
        <a:bodyPr/>
        <a:lstStyle/>
        <a:p>
          <a:endParaRPr lang="ru-RU"/>
        </a:p>
      </dgm:t>
    </dgm:pt>
    <dgm:pt modelId="{8D996BA7-D889-487C-9F85-9C67AD348B2C}" type="sibTrans" cxnId="{B50A2081-A6AB-4DB2-B95D-06A7EA3CB841}">
      <dgm:prSet/>
      <dgm:spPr/>
      <dgm:t>
        <a:bodyPr/>
        <a:lstStyle/>
        <a:p>
          <a:endParaRPr lang="ru-RU"/>
        </a:p>
      </dgm:t>
    </dgm:pt>
    <dgm:pt modelId="{80454882-91A9-4259-8CBB-EA9555911F10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упакованной под вакуумом;</a:t>
          </a:r>
          <a:endParaRPr lang="ru-RU" sz="13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9DD6E8-FDF0-4046-8D4D-3FF2D90B02D4}" type="parTrans" cxnId="{8768D2D9-09B2-4288-B197-089A59774EB8}">
      <dgm:prSet/>
      <dgm:spPr/>
      <dgm:t>
        <a:bodyPr/>
        <a:lstStyle/>
        <a:p>
          <a:endParaRPr lang="ru-RU"/>
        </a:p>
      </dgm:t>
    </dgm:pt>
    <dgm:pt modelId="{E57174E2-BE76-48C0-AA36-CEA534FE7ABE}" type="sibTrans" cxnId="{8768D2D9-09B2-4288-B197-089A59774EB8}">
      <dgm:prSet/>
      <dgm:spPr/>
      <dgm:t>
        <a:bodyPr/>
        <a:lstStyle/>
        <a:p>
          <a:endParaRPr lang="ru-RU"/>
        </a:p>
      </dgm:t>
    </dgm:pt>
    <dgm:pt modelId="{1603C14E-B195-46AD-867C-B3C40AA4D665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 следами пребывания насекомых, грызунов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а также с непосредственно обнаруженными насекомыми и грызунами в самой пищевой продукции;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C43DDE-FE86-4A13-B15A-051D9F09F7EC}" type="parTrans" cxnId="{8715923F-9796-4BB0-A304-4DF3420AF945}">
      <dgm:prSet/>
      <dgm:spPr/>
      <dgm:t>
        <a:bodyPr/>
        <a:lstStyle/>
        <a:p>
          <a:endParaRPr lang="ru-RU"/>
        </a:p>
      </dgm:t>
    </dgm:pt>
    <dgm:pt modelId="{B97D4A0B-8E07-40C4-A486-EE24A50AEC4E}" type="sibTrans" cxnId="{8715923F-9796-4BB0-A304-4DF3420AF945}">
      <dgm:prSet/>
      <dgm:spPr/>
      <dgm:t>
        <a:bodyPr/>
        <a:lstStyle/>
        <a:p>
          <a:endParaRPr lang="ru-RU"/>
        </a:p>
      </dgm:t>
    </dgm:pt>
    <dgm:pt modelId="{255B9B23-079E-48C9-82B9-025352BC50FB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содержит запрещенные и имеющие ограничения в применении 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пищевые добавки, </a:t>
          </a:r>
          <a:r>
            <a:rPr lang="ru-RU" sz="1300" dirty="0" err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ароматизаторы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ингредиенты и продовольственное (пищевое) сырье;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4083B6-3D0B-4873-80EC-898E1AE8B95F}" type="parTrans" cxnId="{4612BCF1-9C61-473B-ADCE-2BA447E5EDA0}">
      <dgm:prSet/>
      <dgm:spPr/>
      <dgm:t>
        <a:bodyPr/>
        <a:lstStyle/>
        <a:p>
          <a:endParaRPr lang="ru-RU"/>
        </a:p>
      </dgm:t>
    </dgm:pt>
    <dgm:pt modelId="{7571247F-CE19-4F47-A35C-363C3A26AFC2}" type="sibTrans" cxnId="{4612BCF1-9C61-473B-ADCE-2BA447E5EDA0}">
      <dgm:prSet/>
      <dgm:spPr/>
      <dgm:t>
        <a:bodyPr/>
        <a:lstStyle/>
        <a:p>
          <a:endParaRPr lang="ru-RU"/>
        </a:p>
      </dgm:t>
    </dgm:pt>
    <dgm:pt modelId="{D7BF3135-1063-4683-9BB8-8A7F87304AE1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продукцией, в отношении которой 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одним из государств-членов Евразийского экономического союза </a:t>
          </a:r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введены временные санитарные меры;</a:t>
          </a:r>
          <a:endParaRPr lang="ru-RU" sz="13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6EE0A1-A7CB-4658-BE11-0533058BEE8B}" type="parTrans" cxnId="{06F6CC8F-5F69-4D20-B56F-C6D09F32470F}">
      <dgm:prSet/>
      <dgm:spPr/>
      <dgm:t>
        <a:bodyPr/>
        <a:lstStyle/>
        <a:p>
          <a:endParaRPr lang="ru-RU"/>
        </a:p>
      </dgm:t>
    </dgm:pt>
    <dgm:pt modelId="{39AC058E-E014-4041-9859-6E8E33D52201}" type="sibTrans" cxnId="{06F6CC8F-5F69-4D20-B56F-C6D09F32470F}">
      <dgm:prSet/>
      <dgm:spPr/>
      <dgm:t>
        <a:bodyPr/>
        <a:lstStyle/>
        <a:p>
          <a:endParaRPr lang="ru-RU"/>
        </a:p>
      </dgm:t>
    </dgm:pt>
    <dgm:pt modelId="{CA69349E-18E2-4389-AB5E-C3011C09CCB3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создает угрозу возникновения и распространения 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инфекционных заболеваний или массовых неинфекционных заболеваний и отравлений;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5EA692-3A62-45F5-8E26-412BB2C03876}" type="parTrans" cxnId="{8B9EA90D-7007-41DC-B402-DA3841D8C249}">
      <dgm:prSet/>
      <dgm:spPr/>
      <dgm:t>
        <a:bodyPr/>
        <a:lstStyle/>
        <a:p>
          <a:endParaRPr lang="ru-RU"/>
        </a:p>
      </dgm:t>
    </dgm:pt>
    <dgm:pt modelId="{30DD5D97-E11C-4727-8CB8-CACE2F75D108}" type="sibTrans" cxnId="{8B9EA90D-7007-41DC-B402-DA3841D8C249}">
      <dgm:prSet/>
      <dgm:spPr/>
      <dgm:t>
        <a:bodyPr/>
        <a:lstStyle/>
        <a:p>
          <a:endParaRPr lang="ru-RU"/>
        </a:p>
      </dgm:t>
    </dgm:pt>
    <dgm:pt modelId="{10E9A1BD-5294-4FF5-89B9-6208B1A35F08}">
      <dgm:prSet custT="1"/>
      <dgm:spPr/>
      <dgm:t>
        <a:bodyPr/>
        <a:lstStyle/>
        <a:p>
          <a:pPr algn="just"/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нарушениями условий и режима транспортировки (хранения);</a:t>
          </a:r>
          <a:endParaRPr lang="ru-RU" sz="1300" dirty="0">
            <a:solidFill>
              <a:srgbClr val="002060"/>
            </a:solidFill>
          </a:endParaRPr>
        </a:p>
      </dgm:t>
    </dgm:pt>
    <dgm:pt modelId="{DC870825-349C-4696-8FC0-74252BC832B1}" type="parTrans" cxnId="{BF4E27E8-EE01-4A21-A924-48DFBB1E7850}">
      <dgm:prSet/>
      <dgm:spPr/>
      <dgm:t>
        <a:bodyPr/>
        <a:lstStyle/>
        <a:p>
          <a:endParaRPr lang="ru-RU"/>
        </a:p>
      </dgm:t>
    </dgm:pt>
    <dgm:pt modelId="{76261897-9DBD-4785-AD23-02154EEA71B1}" type="sibTrans" cxnId="{BF4E27E8-EE01-4A21-A924-48DFBB1E7850}">
      <dgm:prSet/>
      <dgm:spPr/>
      <dgm:t>
        <a:bodyPr/>
        <a:lstStyle/>
        <a:p>
          <a:endParaRPr lang="ru-RU"/>
        </a:p>
      </dgm:t>
    </dgm:pt>
    <dgm:pt modelId="{3E903FA7-D014-44B0-B0FC-1D9D4EB0A6CF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имеет явные признаки недоброкачественности 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(порча, разложение, загрязнение);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B258C4-2C17-4DD3-9862-867104A24F34}" type="sibTrans" cxnId="{2C4C84B8-CB0A-4265-B1A2-1113A43DF321}">
      <dgm:prSet/>
      <dgm:spPr/>
      <dgm:t>
        <a:bodyPr/>
        <a:lstStyle/>
        <a:p>
          <a:endParaRPr lang="ru-RU"/>
        </a:p>
      </dgm:t>
    </dgm:pt>
    <dgm:pt modelId="{234CCFC3-1595-4D69-AEA5-4EDF470A2865}" type="parTrans" cxnId="{2C4C84B8-CB0A-4265-B1A2-1113A43DF321}">
      <dgm:prSet/>
      <dgm:spPr/>
      <dgm:t>
        <a:bodyPr/>
        <a:lstStyle/>
        <a:p>
          <a:endParaRPr lang="ru-RU"/>
        </a:p>
      </dgm:t>
    </dgm:pt>
    <dgm:pt modelId="{0D716AE1-66D5-4177-AB2D-5BA86D06D57A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установленных сроков годности или с истекшими сроками годности;</a:t>
          </a:r>
          <a:endParaRPr lang="ru-RU" sz="13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2172A7-9C76-4FE4-BD3C-0FBF8DF0B7DD}" type="sibTrans" cxnId="{9FDFB295-C4C0-41BE-BF4B-5A1E9E5054EE}">
      <dgm:prSet/>
      <dgm:spPr/>
      <dgm:t>
        <a:bodyPr/>
        <a:lstStyle/>
        <a:p>
          <a:endParaRPr lang="ru-RU"/>
        </a:p>
      </dgm:t>
    </dgm:pt>
    <dgm:pt modelId="{4CD8FF11-6D50-4A55-8C91-45A851D93897}" type="parTrans" cxnId="{9FDFB295-C4C0-41BE-BF4B-5A1E9E5054EE}">
      <dgm:prSet/>
      <dgm:spPr/>
      <dgm:t>
        <a:bodyPr/>
        <a:lstStyle/>
        <a:p>
          <a:endParaRPr lang="ru-RU"/>
        </a:p>
      </dgm:t>
    </dgm:pt>
    <dgm:pt modelId="{3CE4EAD1-5A71-4932-8222-27C4FB7C7511}">
      <dgm:prSet custT="1"/>
      <dgm:spPr/>
      <dgm:t>
        <a:bodyPr/>
        <a:lstStyle/>
        <a:p>
          <a:pPr algn="just"/>
          <a:r>
            <a:rPr lang="ru-RU" sz="13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упаковке, не предназначенной для контакта с пищевой продукцией, </a:t>
          </a:r>
          <a:r>
            <a:rPr lang="ru-RU" sz="13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вскрытой, с нарушением герметичности, повреждениями, загрязненной;</a:t>
          </a:r>
          <a:endParaRPr lang="ru-RU" sz="13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8FEB21-9A28-4556-8CBE-E8BBD98DE9DD}" type="sibTrans" cxnId="{48D2C712-45A3-4F26-B503-F1CAF84560C8}">
      <dgm:prSet/>
      <dgm:spPr/>
      <dgm:t>
        <a:bodyPr/>
        <a:lstStyle/>
        <a:p>
          <a:endParaRPr lang="ru-RU"/>
        </a:p>
      </dgm:t>
    </dgm:pt>
    <dgm:pt modelId="{FCEB643C-1BF8-42C0-8402-577C75BC1D25}" type="parTrans" cxnId="{48D2C712-45A3-4F26-B503-F1CAF84560C8}">
      <dgm:prSet/>
      <dgm:spPr/>
      <dgm:t>
        <a:bodyPr/>
        <a:lstStyle/>
        <a:p>
          <a:endParaRPr lang="ru-RU"/>
        </a:p>
      </dgm:t>
    </dgm:pt>
    <dgm:pt modelId="{3333AD9B-5E06-4D4F-A519-88F61537CCFD}" type="pres">
      <dgm:prSet presAssocID="{707FB006-B313-424B-AAF1-81C22B1200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0B751-0DB3-4682-A00C-FD720D893C5E}" type="pres">
      <dgm:prSet presAssocID="{68E98A9E-5613-4384-9642-8B3CCC4205BB}" presName="parentLin" presStyleCnt="0"/>
      <dgm:spPr/>
    </dgm:pt>
    <dgm:pt modelId="{BFD5984D-627F-4642-A8A8-75BC108A2BAE}" type="pres">
      <dgm:prSet presAssocID="{68E98A9E-5613-4384-9642-8B3CCC4205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083B25-5484-42E1-8FF2-113BC2F7F551}" type="pres">
      <dgm:prSet presAssocID="{68E98A9E-5613-4384-9642-8B3CCC420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68EFF-1AA6-45D6-8D68-D7DE58BD8B12}" type="pres">
      <dgm:prSet presAssocID="{68E98A9E-5613-4384-9642-8B3CCC4205BB}" presName="negativeSpace" presStyleCnt="0"/>
      <dgm:spPr/>
    </dgm:pt>
    <dgm:pt modelId="{37A60A09-3E1E-44DC-88CE-761DF6172260}" type="pres">
      <dgm:prSet presAssocID="{68E98A9E-5613-4384-9642-8B3CCC4205BB}" presName="childText" presStyleLbl="conFgAcc1" presStyleIdx="0" presStyleCnt="3">
        <dgm:presLayoutVars>
          <dgm:bulletEnabled val="1"/>
        </dgm:presLayoutVars>
      </dgm:prSet>
      <dgm:spPr/>
    </dgm:pt>
    <dgm:pt modelId="{C48DE240-4DA5-4977-9E3F-16EF8A71BAE1}" type="pres">
      <dgm:prSet presAssocID="{5647DAB1-37A8-40A6-820D-2F5D6DC28DEC}" presName="spaceBetweenRectangles" presStyleCnt="0"/>
      <dgm:spPr/>
    </dgm:pt>
    <dgm:pt modelId="{B7854DE5-440F-42E3-8DB4-6D95366A3439}" type="pres">
      <dgm:prSet presAssocID="{8A270E78-3042-408B-8AF0-D8A443979F02}" presName="parentLin" presStyleCnt="0"/>
      <dgm:spPr/>
    </dgm:pt>
    <dgm:pt modelId="{8F974E3A-E9E0-4362-A712-BF7153C1EF3C}" type="pres">
      <dgm:prSet presAssocID="{8A270E78-3042-408B-8AF0-D8A443979F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09651C-7E41-48DF-9EC6-6637EB7BA1EF}" type="pres">
      <dgm:prSet presAssocID="{8A270E78-3042-408B-8AF0-D8A443979F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3819A-95E8-4209-A639-876E640B8454}" type="pres">
      <dgm:prSet presAssocID="{8A270E78-3042-408B-8AF0-D8A443979F02}" presName="negativeSpace" presStyleCnt="0"/>
      <dgm:spPr/>
    </dgm:pt>
    <dgm:pt modelId="{B4911958-F756-49D7-9CEC-09BCAD820AEA}" type="pres">
      <dgm:prSet presAssocID="{8A270E78-3042-408B-8AF0-D8A443979F02}" presName="childText" presStyleLbl="conFgAcc1" presStyleIdx="1" presStyleCnt="3">
        <dgm:presLayoutVars>
          <dgm:bulletEnabled val="1"/>
        </dgm:presLayoutVars>
      </dgm:prSet>
      <dgm:spPr/>
    </dgm:pt>
    <dgm:pt modelId="{6FF9E484-E233-434E-8DE8-DFFE0DE2809C}" type="pres">
      <dgm:prSet presAssocID="{D1091BEA-4D47-486E-8BA6-0AEDF5E0C1FC}" presName="spaceBetweenRectangles" presStyleCnt="0"/>
      <dgm:spPr/>
    </dgm:pt>
    <dgm:pt modelId="{C630C904-1038-4E87-AD54-E1A7F5863735}" type="pres">
      <dgm:prSet presAssocID="{479F5EB3-5800-4960-8BC6-2533EAB0795B}" presName="parentLin" presStyleCnt="0"/>
      <dgm:spPr/>
    </dgm:pt>
    <dgm:pt modelId="{C6DFDF55-07CC-4867-9917-8ABE041FDEBE}" type="pres">
      <dgm:prSet presAssocID="{479F5EB3-5800-4960-8BC6-2533EAB079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0D6834-FA20-40A5-93D8-1ACF72859323}" type="pres">
      <dgm:prSet presAssocID="{479F5EB3-5800-4960-8BC6-2533EAB079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B7324-02F7-448A-8E6F-5CFA169E53BA}" type="pres">
      <dgm:prSet presAssocID="{479F5EB3-5800-4960-8BC6-2533EAB0795B}" presName="negativeSpace" presStyleCnt="0"/>
      <dgm:spPr/>
    </dgm:pt>
    <dgm:pt modelId="{941EF9C5-C46E-457E-BA81-61E24D1FC4CB}" type="pres">
      <dgm:prSet presAssocID="{479F5EB3-5800-4960-8BC6-2533EAB0795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E3375-3263-405E-9C4F-81F70712E9F3}" type="presOf" srcId="{0BBA02EE-2E64-4B97-A5D7-66E72972E4D1}" destId="{941EF9C5-C46E-457E-BA81-61E24D1FC4CB}" srcOrd="0" destOrd="0" presId="urn:microsoft.com/office/officeart/2005/8/layout/list1"/>
    <dgm:cxn modelId="{3CBA1971-9FC9-4CC9-ACBD-0D4F2631DA74}" type="presOf" srcId="{3CE4EAD1-5A71-4932-8222-27C4FB7C7511}" destId="{941EF9C5-C46E-457E-BA81-61E24D1FC4CB}" srcOrd="0" destOrd="6" presId="urn:microsoft.com/office/officeart/2005/8/layout/list1"/>
    <dgm:cxn modelId="{8715923F-9796-4BB0-A304-4DF3420AF945}" srcId="{479F5EB3-5800-4960-8BC6-2533EAB0795B}" destId="{1603C14E-B195-46AD-867C-B3C40AA4D665}" srcOrd="9" destOrd="0" parTransId="{2FC43DDE-FE86-4A13-B15A-051D9F09F7EC}" sibTransId="{B97D4A0B-8E07-40C4-A486-EE24A50AEC4E}"/>
    <dgm:cxn modelId="{8768D2D9-09B2-4288-B197-089A59774EB8}" srcId="{479F5EB3-5800-4960-8BC6-2533EAB0795B}" destId="{80454882-91A9-4259-8CBB-EA9555911F10}" srcOrd="8" destOrd="0" parTransId="{539DD6E8-FDF0-4046-8D4D-3FF2D90B02D4}" sibTransId="{E57174E2-BE76-48C0-AA36-CEA534FE7ABE}"/>
    <dgm:cxn modelId="{9FDFB295-C4C0-41BE-BF4B-5A1E9E5054EE}" srcId="{479F5EB3-5800-4960-8BC6-2533EAB0795B}" destId="{0D716AE1-66D5-4177-AB2D-5BA86D06D57A}" srcOrd="3" destOrd="0" parTransId="{4CD8FF11-6D50-4A55-8C91-45A851D93897}" sibTransId="{882172A7-9C76-4FE4-BD3C-0FBF8DF0B7DD}"/>
    <dgm:cxn modelId="{DDD0949A-913A-4005-BDB4-60C9A7E3B250}" type="presOf" srcId="{10E9A1BD-5294-4FF5-89B9-6208B1A35F08}" destId="{941EF9C5-C46E-457E-BA81-61E24D1FC4CB}" srcOrd="0" destOrd="13" presId="urn:microsoft.com/office/officeart/2005/8/layout/list1"/>
    <dgm:cxn modelId="{28C5E493-BA7E-4A45-8A87-938DF697BB9B}" type="presOf" srcId="{F47A69CA-E07C-4DCC-8585-8E7F035116A3}" destId="{941EF9C5-C46E-457E-BA81-61E24D1FC4CB}" srcOrd="0" destOrd="2" presId="urn:microsoft.com/office/officeart/2005/8/layout/list1"/>
    <dgm:cxn modelId="{FB752DA3-50BF-4D26-B80B-71360BE542A6}" srcId="{707FB006-B313-424B-AAF1-81C22B1200F0}" destId="{68E98A9E-5613-4384-9642-8B3CCC4205BB}" srcOrd="0" destOrd="0" parTransId="{A3F9FFCA-9773-4834-AF76-81641FA19053}" sibTransId="{5647DAB1-37A8-40A6-820D-2F5D6DC28DEC}"/>
    <dgm:cxn modelId="{8B9EA90D-7007-41DC-B402-DA3841D8C249}" srcId="{479F5EB3-5800-4960-8BC6-2533EAB0795B}" destId="{CA69349E-18E2-4389-AB5E-C3011C09CCB3}" srcOrd="12" destOrd="0" parTransId="{985EA692-3A62-45F5-8E26-412BB2C03876}" sibTransId="{30DD5D97-E11C-4727-8CB8-CACE2F75D108}"/>
    <dgm:cxn modelId="{9AB26DF0-C9E9-42A5-A9CB-1D03AC1CF7E8}" type="presOf" srcId="{7FA2D534-CA8C-474C-B1E4-EDB0F8A70B2E}" destId="{941EF9C5-C46E-457E-BA81-61E24D1FC4CB}" srcOrd="0" destOrd="5" presId="urn:microsoft.com/office/officeart/2005/8/layout/list1"/>
    <dgm:cxn modelId="{93FA063C-DFBB-4EB2-AF81-A1A8BADD9046}" srcId="{479F5EB3-5800-4960-8BC6-2533EAB0795B}" destId="{99B4CB98-9F7A-47DC-AE44-2124BFC55198}" srcOrd="4" destOrd="0" parTransId="{9A83C422-DC17-4A43-BE70-474CB417299D}" sibTransId="{84D9D77B-2F4E-46E3-B8C1-5387D5AD32BA}"/>
    <dgm:cxn modelId="{C092D8F9-3B20-42BE-BA25-325ECCEE2403}" type="presOf" srcId="{8A270E78-3042-408B-8AF0-D8A443979F02}" destId="{8F974E3A-E9E0-4362-A712-BF7153C1EF3C}" srcOrd="0" destOrd="0" presId="urn:microsoft.com/office/officeart/2005/8/layout/list1"/>
    <dgm:cxn modelId="{324FA18B-ABD3-423E-8ED8-ED3C35A5ECDC}" type="presOf" srcId="{CA69349E-18E2-4389-AB5E-C3011C09CCB3}" destId="{941EF9C5-C46E-457E-BA81-61E24D1FC4CB}" srcOrd="0" destOrd="12" presId="urn:microsoft.com/office/officeart/2005/8/layout/list1"/>
    <dgm:cxn modelId="{48D2C712-45A3-4F26-B503-F1CAF84560C8}" srcId="{479F5EB3-5800-4960-8BC6-2533EAB0795B}" destId="{3CE4EAD1-5A71-4932-8222-27C4FB7C7511}" srcOrd="6" destOrd="0" parTransId="{FCEB643C-1BF8-42C0-8402-577C75BC1D25}" sibTransId="{218FEB21-9A28-4556-8CBE-E8BBD98DE9DD}"/>
    <dgm:cxn modelId="{B50A2081-A6AB-4DB2-B95D-06A7EA3CB841}" srcId="{479F5EB3-5800-4960-8BC6-2533EAB0795B}" destId="{CE884605-F183-4A42-9ECF-06C8E96AA64B}" srcOrd="7" destOrd="0" parTransId="{E4A6E443-CE7B-411F-A7F1-ACD1B1DC6FD4}" sibTransId="{8D996BA7-D889-487C-9F85-9C67AD348B2C}"/>
    <dgm:cxn modelId="{2C4C84B8-CB0A-4265-B1A2-1113A43DF321}" srcId="{479F5EB3-5800-4960-8BC6-2533EAB0795B}" destId="{3E903FA7-D014-44B0-B0FC-1D9D4EB0A6CF}" srcOrd="1" destOrd="0" parTransId="{234CCFC3-1595-4D69-AEA5-4EDF470A2865}" sibTransId="{02B258C4-2C17-4DD3-9862-867104A24F34}"/>
    <dgm:cxn modelId="{11BF57A1-82E4-48A7-9B37-F167FCEE8673}" srcId="{479F5EB3-5800-4960-8BC6-2533EAB0795B}" destId="{7FA2D534-CA8C-474C-B1E4-EDB0F8A70B2E}" srcOrd="5" destOrd="0" parTransId="{5120AF23-CD53-4C04-8008-D5966228496D}" sibTransId="{DD822662-7BFA-425E-A083-C3676A686794}"/>
    <dgm:cxn modelId="{50EB47CF-CC78-41D6-B597-AECFBA5B2DCA}" srcId="{479F5EB3-5800-4960-8BC6-2533EAB0795B}" destId="{0BBA02EE-2E64-4B97-A5D7-66E72972E4D1}" srcOrd="0" destOrd="0" parTransId="{A0B33DD4-3683-4B1E-9CD2-D5CA62D8E131}" sibTransId="{78F13274-D4AF-4EEA-9838-847AFEA7F7D6}"/>
    <dgm:cxn modelId="{BF4E27E8-EE01-4A21-A924-48DFBB1E7850}" srcId="{479F5EB3-5800-4960-8BC6-2533EAB0795B}" destId="{10E9A1BD-5294-4FF5-89B9-6208B1A35F08}" srcOrd="13" destOrd="0" parTransId="{DC870825-349C-4696-8FC0-74252BC832B1}" sibTransId="{76261897-9DBD-4785-AD23-02154EEA71B1}"/>
    <dgm:cxn modelId="{4B5B2C74-9D3D-436E-9C09-EDFE173D5F0F}" type="presOf" srcId="{255B9B23-079E-48C9-82B9-025352BC50FB}" destId="{941EF9C5-C46E-457E-BA81-61E24D1FC4CB}" srcOrd="0" destOrd="10" presId="urn:microsoft.com/office/officeart/2005/8/layout/list1"/>
    <dgm:cxn modelId="{9297ABB4-6B8D-4B64-9A2C-3234BDDC7F69}" type="presOf" srcId="{479F5EB3-5800-4960-8BC6-2533EAB0795B}" destId="{C6DFDF55-07CC-4867-9917-8ABE041FDEBE}" srcOrd="0" destOrd="0" presId="urn:microsoft.com/office/officeart/2005/8/layout/list1"/>
    <dgm:cxn modelId="{4612BCF1-9C61-473B-ADCE-2BA447E5EDA0}" srcId="{479F5EB3-5800-4960-8BC6-2533EAB0795B}" destId="{255B9B23-079E-48C9-82B9-025352BC50FB}" srcOrd="10" destOrd="0" parTransId="{F94083B6-3D0B-4873-80EC-898E1AE8B95F}" sibTransId="{7571247F-CE19-4F47-A35C-363C3A26AFC2}"/>
    <dgm:cxn modelId="{E0096B48-34DA-4ABA-889F-8F2498427717}" type="presOf" srcId="{68E98A9E-5613-4384-9642-8B3CCC4205BB}" destId="{7B083B25-5484-42E1-8FF2-113BC2F7F551}" srcOrd="1" destOrd="0" presId="urn:microsoft.com/office/officeart/2005/8/layout/list1"/>
    <dgm:cxn modelId="{8AFF3408-7CA9-4835-A76E-ACF2F9FB1AC1}" type="presOf" srcId="{80454882-91A9-4259-8CBB-EA9555911F10}" destId="{941EF9C5-C46E-457E-BA81-61E24D1FC4CB}" srcOrd="0" destOrd="8" presId="urn:microsoft.com/office/officeart/2005/8/layout/list1"/>
    <dgm:cxn modelId="{A1926AF6-4F1C-47EE-B86F-8E41EEE2577C}" type="presOf" srcId="{D7BF3135-1063-4683-9BB8-8A7F87304AE1}" destId="{941EF9C5-C46E-457E-BA81-61E24D1FC4CB}" srcOrd="0" destOrd="11" presId="urn:microsoft.com/office/officeart/2005/8/layout/list1"/>
    <dgm:cxn modelId="{6E99DE9D-E257-40DB-A347-C07F49C1ECB8}" type="presOf" srcId="{68E98A9E-5613-4384-9642-8B3CCC4205BB}" destId="{BFD5984D-627F-4642-A8A8-75BC108A2BAE}" srcOrd="0" destOrd="0" presId="urn:microsoft.com/office/officeart/2005/8/layout/list1"/>
    <dgm:cxn modelId="{66692735-C427-4205-8B77-12E2CD66F76C}" srcId="{707FB006-B313-424B-AAF1-81C22B1200F0}" destId="{479F5EB3-5800-4960-8BC6-2533EAB0795B}" srcOrd="2" destOrd="0" parTransId="{CCAC5654-003D-4EAB-8AE8-33B0D8891B2E}" sibTransId="{680A0CAE-8F2F-4C70-9207-9FD897E9DFDC}"/>
    <dgm:cxn modelId="{F462E2A4-6A7B-4C0B-8710-0899F5095F48}" type="presOf" srcId="{479F5EB3-5800-4960-8BC6-2533EAB0795B}" destId="{E70D6834-FA20-40A5-93D8-1ACF72859323}" srcOrd="1" destOrd="0" presId="urn:microsoft.com/office/officeart/2005/8/layout/list1"/>
    <dgm:cxn modelId="{E9AB3579-6A8E-4877-8B18-BE01D793784B}" type="presOf" srcId="{1603C14E-B195-46AD-867C-B3C40AA4D665}" destId="{941EF9C5-C46E-457E-BA81-61E24D1FC4CB}" srcOrd="0" destOrd="9" presId="urn:microsoft.com/office/officeart/2005/8/layout/list1"/>
    <dgm:cxn modelId="{F7E600E2-E751-484F-9CE2-A608DB59794D}" type="presOf" srcId="{CE884605-F183-4A42-9ECF-06C8E96AA64B}" destId="{941EF9C5-C46E-457E-BA81-61E24D1FC4CB}" srcOrd="0" destOrd="7" presId="urn:microsoft.com/office/officeart/2005/8/layout/list1"/>
    <dgm:cxn modelId="{7A31D14B-3C42-438D-8D7F-5C19911CD31A}" type="presOf" srcId="{707FB006-B313-424B-AAF1-81C22B1200F0}" destId="{3333AD9B-5E06-4D4F-A519-88F61537CCFD}" srcOrd="0" destOrd="0" presId="urn:microsoft.com/office/officeart/2005/8/layout/list1"/>
    <dgm:cxn modelId="{8F4AC0B7-590A-4863-9C85-9B6236D57CA9}" srcId="{707FB006-B313-424B-AAF1-81C22B1200F0}" destId="{8A270E78-3042-408B-8AF0-D8A443979F02}" srcOrd="1" destOrd="0" parTransId="{04A08D15-D453-49E8-8ED5-D186815F06F4}" sibTransId="{D1091BEA-4D47-486E-8BA6-0AEDF5E0C1FC}"/>
    <dgm:cxn modelId="{A1E7452F-6CE2-4564-9780-65611320CD54}" type="presOf" srcId="{8A270E78-3042-408B-8AF0-D8A443979F02}" destId="{9C09651C-7E41-48DF-9EC6-6637EB7BA1EF}" srcOrd="1" destOrd="0" presId="urn:microsoft.com/office/officeart/2005/8/layout/list1"/>
    <dgm:cxn modelId="{5B9AD30F-6C25-423D-AEF0-E75837F90934}" type="presOf" srcId="{3E903FA7-D014-44B0-B0FC-1D9D4EB0A6CF}" destId="{941EF9C5-C46E-457E-BA81-61E24D1FC4CB}" srcOrd="0" destOrd="1" presId="urn:microsoft.com/office/officeart/2005/8/layout/list1"/>
    <dgm:cxn modelId="{07B9AD6F-95C1-40E3-885B-3D809A02FD27}" type="presOf" srcId="{99B4CB98-9F7A-47DC-AE44-2124BFC55198}" destId="{941EF9C5-C46E-457E-BA81-61E24D1FC4CB}" srcOrd="0" destOrd="4" presId="urn:microsoft.com/office/officeart/2005/8/layout/list1"/>
    <dgm:cxn modelId="{06F6CC8F-5F69-4D20-B56F-C6D09F32470F}" srcId="{479F5EB3-5800-4960-8BC6-2533EAB0795B}" destId="{D7BF3135-1063-4683-9BB8-8A7F87304AE1}" srcOrd="11" destOrd="0" parTransId="{BF6EE0A1-A7CB-4658-BE11-0533058BEE8B}" sibTransId="{39AC058E-E014-4041-9859-6E8E33D52201}"/>
    <dgm:cxn modelId="{1A6E5A85-2175-4743-A31D-1CB5C83DCB17}" srcId="{479F5EB3-5800-4960-8BC6-2533EAB0795B}" destId="{F47A69CA-E07C-4DCC-8585-8E7F035116A3}" srcOrd="2" destOrd="0" parTransId="{884C94C8-C98C-4AD1-97B4-46E968747308}" sibTransId="{25BDD794-90E8-4565-AF0B-62D7B071F60F}"/>
    <dgm:cxn modelId="{43028437-9F4C-443B-8A4B-3DB801BE50D2}" type="presOf" srcId="{0D716AE1-66D5-4177-AB2D-5BA86D06D57A}" destId="{941EF9C5-C46E-457E-BA81-61E24D1FC4CB}" srcOrd="0" destOrd="3" presId="urn:microsoft.com/office/officeart/2005/8/layout/list1"/>
    <dgm:cxn modelId="{813B0755-084B-4190-934E-2C0D59B79420}" type="presParOf" srcId="{3333AD9B-5E06-4D4F-A519-88F61537CCFD}" destId="{8AA0B751-0DB3-4682-A00C-FD720D893C5E}" srcOrd="0" destOrd="0" presId="urn:microsoft.com/office/officeart/2005/8/layout/list1"/>
    <dgm:cxn modelId="{97AB4F5D-C653-41A4-B48E-1E3A6DEF6173}" type="presParOf" srcId="{8AA0B751-0DB3-4682-A00C-FD720D893C5E}" destId="{BFD5984D-627F-4642-A8A8-75BC108A2BAE}" srcOrd="0" destOrd="0" presId="urn:microsoft.com/office/officeart/2005/8/layout/list1"/>
    <dgm:cxn modelId="{8ADEE355-2F84-4E65-BCA3-EC038A3D5CD1}" type="presParOf" srcId="{8AA0B751-0DB3-4682-A00C-FD720D893C5E}" destId="{7B083B25-5484-42E1-8FF2-113BC2F7F551}" srcOrd="1" destOrd="0" presId="urn:microsoft.com/office/officeart/2005/8/layout/list1"/>
    <dgm:cxn modelId="{786A4F81-56D5-4DC8-A28B-42A127F5A193}" type="presParOf" srcId="{3333AD9B-5E06-4D4F-A519-88F61537CCFD}" destId="{C8068EFF-1AA6-45D6-8D68-D7DE58BD8B12}" srcOrd="1" destOrd="0" presId="urn:microsoft.com/office/officeart/2005/8/layout/list1"/>
    <dgm:cxn modelId="{042BBB26-F7F1-464C-AFCD-EC1CBD119C0D}" type="presParOf" srcId="{3333AD9B-5E06-4D4F-A519-88F61537CCFD}" destId="{37A60A09-3E1E-44DC-88CE-761DF6172260}" srcOrd="2" destOrd="0" presId="urn:microsoft.com/office/officeart/2005/8/layout/list1"/>
    <dgm:cxn modelId="{A75917B1-DB34-4119-8E94-474CC4E4201C}" type="presParOf" srcId="{3333AD9B-5E06-4D4F-A519-88F61537CCFD}" destId="{C48DE240-4DA5-4977-9E3F-16EF8A71BAE1}" srcOrd="3" destOrd="0" presId="urn:microsoft.com/office/officeart/2005/8/layout/list1"/>
    <dgm:cxn modelId="{DC6926CF-9C0F-4F89-991E-9CD2EBF26372}" type="presParOf" srcId="{3333AD9B-5E06-4D4F-A519-88F61537CCFD}" destId="{B7854DE5-440F-42E3-8DB4-6D95366A3439}" srcOrd="4" destOrd="0" presId="urn:microsoft.com/office/officeart/2005/8/layout/list1"/>
    <dgm:cxn modelId="{E64360C7-D41F-4E99-958A-4890A94272BB}" type="presParOf" srcId="{B7854DE5-440F-42E3-8DB4-6D95366A3439}" destId="{8F974E3A-E9E0-4362-A712-BF7153C1EF3C}" srcOrd="0" destOrd="0" presId="urn:microsoft.com/office/officeart/2005/8/layout/list1"/>
    <dgm:cxn modelId="{257092E0-99C6-4121-ACEA-DAFA67A6D33F}" type="presParOf" srcId="{B7854DE5-440F-42E3-8DB4-6D95366A3439}" destId="{9C09651C-7E41-48DF-9EC6-6637EB7BA1EF}" srcOrd="1" destOrd="0" presId="urn:microsoft.com/office/officeart/2005/8/layout/list1"/>
    <dgm:cxn modelId="{2D372471-9371-4A93-B4DD-814999BC4BDC}" type="presParOf" srcId="{3333AD9B-5E06-4D4F-A519-88F61537CCFD}" destId="{7973819A-95E8-4209-A639-876E640B8454}" srcOrd="5" destOrd="0" presId="urn:microsoft.com/office/officeart/2005/8/layout/list1"/>
    <dgm:cxn modelId="{EEFF4C5F-EF77-4756-94E4-9F2216638847}" type="presParOf" srcId="{3333AD9B-5E06-4D4F-A519-88F61537CCFD}" destId="{B4911958-F756-49D7-9CEC-09BCAD820AEA}" srcOrd="6" destOrd="0" presId="urn:microsoft.com/office/officeart/2005/8/layout/list1"/>
    <dgm:cxn modelId="{59534FD6-BC8C-4C2B-8AF6-4E939F12C6C2}" type="presParOf" srcId="{3333AD9B-5E06-4D4F-A519-88F61537CCFD}" destId="{6FF9E484-E233-434E-8DE8-DFFE0DE2809C}" srcOrd="7" destOrd="0" presId="urn:microsoft.com/office/officeart/2005/8/layout/list1"/>
    <dgm:cxn modelId="{11E2F175-A991-45D2-9DEB-A5152C55E849}" type="presParOf" srcId="{3333AD9B-5E06-4D4F-A519-88F61537CCFD}" destId="{C630C904-1038-4E87-AD54-E1A7F5863735}" srcOrd="8" destOrd="0" presId="urn:microsoft.com/office/officeart/2005/8/layout/list1"/>
    <dgm:cxn modelId="{881B40F5-4BAE-4135-9920-28ECC591B797}" type="presParOf" srcId="{C630C904-1038-4E87-AD54-E1A7F5863735}" destId="{C6DFDF55-07CC-4867-9917-8ABE041FDEBE}" srcOrd="0" destOrd="0" presId="urn:microsoft.com/office/officeart/2005/8/layout/list1"/>
    <dgm:cxn modelId="{EC56D72B-C1A2-461E-B174-C752BE83C7CD}" type="presParOf" srcId="{C630C904-1038-4E87-AD54-E1A7F5863735}" destId="{E70D6834-FA20-40A5-93D8-1ACF72859323}" srcOrd="1" destOrd="0" presId="urn:microsoft.com/office/officeart/2005/8/layout/list1"/>
    <dgm:cxn modelId="{11325C87-81F3-4388-BC4D-5F08A5940EC3}" type="presParOf" srcId="{3333AD9B-5E06-4D4F-A519-88F61537CCFD}" destId="{2C5B7324-02F7-448A-8E6F-5CFA169E53BA}" srcOrd="9" destOrd="0" presId="urn:microsoft.com/office/officeart/2005/8/layout/list1"/>
    <dgm:cxn modelId="{5D90B9BF-AB4C-49BA-990A-696841B8A83E}" type="presParOf" srcId="{3333AD9B-5E06-4D4F-A519-88F61537CCFD}" destId="{941EF9C5-C46E-457E-BA81-61E24D1FC4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FB006-B313-424B-AAF1-81C22B1200F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98A9E-5613-4384-9642-8B3CCC4205BB}">
      <dgm:prSet phldrT="[Текст]" custT="1"/>
      <dgm:spPr/>
      <dgm:t>
        <a:bodyPr/>
        <a:lstStyle/>
        <a:p>
          <a:r>
            <a:rPr lang="ru-RU" sz="15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реализация пищевой продукции, отнесенной к санитарному браку. Такую продукцию собирают в специальную промаркированную емкость для последующей утилизации</a:t>
          </a:r>
          <a:endParaRPr lang="ru-RU" sz="1500" dirty="0"/>
        </a:p>
      </dgm:t>
    </dgm:pt>
    <dgm:pt modelId="{A3F9FFCA-9773-4834-AF76-81641FA19053}" type="parTrans" cxnId="{FB752DA3-50BF-4D26-B80B-71360BE542A6}">
      <dgm:prSet/>
      <dgm:spPr/>
      <dgm:t>
        <a:bodyPr/>
        <a:lstStyle/>
        <a:p>
          <a:endParaRPr lang="ru-RU"/>
        </a:p>
      </dgm:t>
    </dgm:pt>
    <dgm:pt modelId="{5647DAB1-37A8-40A6-820D-2F5D6DC28DEC}" type="sibTrans" cxnId="{FB752DA3-50BF-4D26-B80B-71360BE542A6}">
      <dgm:prSet/>
      <dgm:spPr/>
      <dgm:t>
        <a:bodyPr/>
        <a:lstStyle/>
        <a:p>
          <a:endParaRPr lang="ru-RU"/>
        </a:p>
      </dgm:t>
    </dgm:pt>
    <dgm:pt modelId="{8A270E78-3042-408B-8AF0-D8A443979F02}">
      <dgm:prSet phldrT="[Текст]" custT="1"/>
      <dgm:spPr/>
      <dgm:t>
        <a:bodyPr/>
        <a:lstStyle/>
        <a:p>
          <a:r>
            <a:rPr lang="ru-RU" sz="15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намерзание снега и льда (образование наледи) на внутренних поверхностях помещений холодильных камер, охлаждаемых емкостей холодильного оборудования, на упаковках с пищевой продукцией</a:t>
          </a:r>
          <a:endParaRPr lang="ru-RU" sz="1500" dirty="0"/>
        </a:p>
      </dgm:t>
    </dgm:pt>
    <dgm:pt modelId="{04A08D15-D453-49E8-8ED5-D186815F06F4}" type="parTrans" cxnId="{8F4AC0B7-590A-4863-9C85-9B6236D57CA9}">
      <dgm:prSet/>
      <dgm:spPr/>
      <dgm:t>
        <a:bodyPr/>
        <a:lstStyle/>
        <a:p>
          <a:endParaRPr lang="ru-RU"/>
        </a:p>
      </dgm:t>
    </dgm:pt>
    <dgm:pt modelId="{D1091BEA-4D47-486E-8BA6-0AEDF5E0C1FC}" type="sibTrans" cxnId="{8F4AC0B7-590A-4863-9C85-9B6236D57CA9}">
      <dgm:prSet/>
      <dgm:spPr/>
      <dgm:t>
        <a:bodyPr/>
        <a:lstStyle/>
        <a:p>
          <a:endParaRPr lang="ru-RU"/>
        </a:p>
      </dgm:t>
    </dgm:pt>
    <dgm:pt modelId="{479F5EB3-5800-4960-8BC6-2533EAB0795B}">
      <dgm:prSet phldrT="[Текст]" custT="1"/>
      <dgm:spPr/>
      <dgm:t>
        <a:bodyPr/>
        <a:lstStyle/>
        <a:p>
          <a:r>
            <a:rPr lang="ru-RU" sz="15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хранение пищевой продукции вблизи водопроводных и канализационных труб, приборов теплоснабжения</a:t>
          </a:r>
          <a:endParaRPr lang="ru-RU" sz="1500" dirty="0"/>
        </a:p>
      </dgm:t>
    </dgm:pt>
    <dgm:pt modelId="{CCAC5654-003D-4EAB-8AE8-33B0D8891B2E}" type="parTrans" cxnId="{66692735-C427-4205-8B77-12E2CD66F76C}">
      <dgm:prSet/>
      <dgm:spPr/>
      <dgm:t>
        <a:bodyPr/>
        <a:lstStyle/>
        <a:p>
          <a:endParaRPr lang="ru-RU"/>
        </a:p>
      </dgm:t>
    </dgm:pt>
    <dgm:pt modelId="{680A0CAE-8F2F-4C70-9207-9FD897E9DFDC}" type="sibTrans" cxnId="{66692735-C427-4205-8B77-12E2CD66F76C}">
      <dgm:prSet/>
      <dgm:spPr/>
      <dgm:t>
        <a:bodyPr/>
        <a:lstStyle/>
        <a:p>
          <a:endParaRPr lang="ru-RU"/>
        </a:p>
      </dgm:t>
    </dgm:pt>
    <dgm:pt modelId="{99B4CB98-9F7A-47DC-AE44-2124BFC55198}">
      <dgm:prSet custT="1"/>
      <dgm:spPr/>
      <dgm:t>
        <a:bodyPr/>
        <a:lstStyle/>
        <a:p>
          <a:pPr algn="just"/>
          <a:r>
            <a:rPr lang="ru-RU" sz="15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складирование и хранение пищевой продукции непосредственно на полу, неупакованной в транспортную упаковку пищевой продукции</a:t>
          </a:r>
          <a:endParaRPr lang="ru-RU" sz="15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83C422-DC17-4A43-BE70-474CB417299D}" type="parTrans" cxnId="{93FA063C-DFBB-4EB2-AF81-A1A8BADD9046}">
      <dgm:prSet/>
      <dgm:spPr/>
      <dgm:t>
        <a:bodyPr/>
        <a:lstStyle/>
        <a:p>
          <a:endParaRPr lang="ru-RU"/>
        </a:p>
      </dgm:t>
    </dgm:pt>
    <dgm:pt modelId="{84D9D77B-2F4E-46E3-B8C1-5387D5AD32BA}" type="sibTrans" cxnId="{93FA063C-DFBB-4EB2-AF81-A1A8BADD9046}">
      <dgm:prSet/>
      <dgm:spPr/>
      <dgm:t>
        <a:bodyPr/>
        <a:lstStyle/>
        <a:p>
          <a:endParaRPr lang="ru-RU"/>
        </a:p>
      </dgm:t>
    </dgm:pt>
    <dgm:pt modelId="{3333AD9B-5E06-4D4F-A519-88F61537CCFD}" type="pres">
      <dgm:prSet presAssocID="{707FB006-B313-424B-AAF1-81C22B1200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0B751-0DB3-4682-A00C-FD720D893C5E}" type="pres">
      <dgm:prSet presAssocID="{68E98A9E-5613-4384-9642-8B3CCC4205BB}" presName="parentLin" presStyleCnt="0"/>
      <dgm:spPr/>
    </dgm:pt>
    <dgm:pt modelId="{BFD5984D-627F-4642-A8A8-75BC108A2BAE}" type="pres">
      <dgm:prSet presAssocID="{68E98A9E-5613-4384-9642-8B3CCC4205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B083B25-5484-42E1-8FF2-113BC2F7F551}" type="pres">
      <dgm:prSet presAssocID="{68E98A9E-5613-4384-9642-8B3CCC4205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68EFF-1AA6-45D6-8D68-D7DE58BD8B12}" type="pres">
      <dgm:prSet presAssocID="{68E98A9E-5613-4384-9642-8B3CCC4205BB}" presName="negativeSpace" presStyleCnt="0"/>
      <dgm:spPr/>
    </dgm:pt>
    <dgm:pt modelId="{37A60A09-3E1E-44DC-88CE-761DF6172260}" type="pres">
      <dgm:prSet presAssocID="{68E98A9E-5613-4384-9642-8B3CCC4205BB}" presName="childText" presStyleLbl="conFgAcc1" presStyleIdx="0" presStyleCnt="4">
        <dgm:presLayoutVars>
          <dgm:bulletEnabled val="1"/>
        </dgm:presLayoutVars>
      </dgm:prSet>
      <dgm:spPr/>
    </dgm:pt>
    <dgm:pt modelId="{C48DE240-4DA5-4977-9E3F-16EF8A71BAE1}" type="pres">
      <dgm:prSet presAssocID="{5647DAB1-37A8-40A6-820D-2F5D6DC28DEC}" presName="spaceBetweenRectangles" presStyleCnt="0"/>
      <dgm:spPr/>
    </dgm:pt>
    <dgm:pt modelId="{B7854DE5-440F-42E3-8DB4-6D95366A3439}" type="pres">
      <dgm:prSet presAssocID="{8A270E78-3042-408B-8AF0-D8A443979F02}" presName="parentLin" presStyleCnt="0"/>
      <dgm:spPr/>
    </dgm:pt>
    <dgm:pt modelId="{8F974E3A-E9E0-4362-A712-BF7153C1EF3C}" type="pres">
      <dgm:prSet presAssocID="{8A270E78-3042-408B-8AF0-D8A443979F0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C09651C-7E41-48DF-9EC6-6637EB7BA1EF}" type="pres">
      <dgm:prSet presAssocID="{8A270E78-3042-408B-8AF0-D8A443979F0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3819A-95E8-4209-A639-876E640B8454}" type="pres">
      <dgm:prSet presAssocID="{8A270E78-3042-408B-8AF0-D8A443979F02}" presName="negativeSpace" presStyleCnt="0"/>
      <dgm:spPr/>
    </dgm:pt>
    <dgm:pt modelId="{B4911958-F756-49D7-9CEC-09BCAD820AEA}" type="pres">
      <dgm:prSet presAssocID="{8A270E78-3042-408B-8AF0-D8A443979F02}" presName="childText" presStyleLbl="conFgAcc1" presStyleIdx="1" presStyleCnt="4">
        <dgm:presLayoutVars>
          <dgm:bulletEnabled val="1"/>
        </dgm:presLayoutVars>
      </dgm:prSet>
      <dgm:spPr/>
    </dgm:pt>
    <dgm:pt modelId="{6FF9E484-E233-434E-8DE8-DFFE0DE2809C}" type="pres">
      <dgm:prSet presAssocID="{D1091BEA-4D47-486E-8BA6-0AEDF5E0C1FC}" presName="spaceBetweenRectangles" presStyleCnt="0"/>
      <dgm:spPr/>
    </dgm:pt>
    <dgm:pt modelId="{C630C904-1038-4E87-AD54-E1A7F5863735}" type="pres">
      <dgm:prSet presAssocID="{479F5EB3-5800-4960-8BC6-2533EAB0795B}" presName="parentLin" presStyleCnt="0"/>
      <dgm:spPr/>
    </dgm:pt>
    <dgm:pt modelId="{C6DFDF55-07CC-4867-9917-8ABE041FDEBE}" type="pres">
      <dgm:prSet presAssocID="{479F5EB3-5800-4960-8BC6-2533EAB0795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70D6834-FA20-40A5-93D8-1ACF72859323}" type="pres">
      <dgm:prSet presAssocID="{479F5EB3-5800-4960-8BC6-2533EAB079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B7324-02F7-448A-8E6F-5CFA169E53BA}" type="pres">
      <dgm:prSet presAssocID="{479F5EB3-5800-4960-8BC6-2533EAB0795B}" presName="negativeSpace" presStyleCnt="0"/>
      <dgm:spPr/>
    </dgm:pt>
    <dgm:pt modelId="{941EF9C5-C46E-457E-BA81-61E24D1FC4CB}" type="pres">
      <dgm:prSet presAssocID="{479F5EB3-5800-4960-8BC6-2533EAB0795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0E5BC-3092-45BB-AB9E-B0D5F4D9DA69}" type="pres">
      <dgm:prSet presAssocID="{680A0CAE-8F2F-4C70-9207-9FD897E9DFDC}" presName="spaceBetweenRectangles" presStyleCnt="0"/>
      <dgm:spPr/>
    </dgm:pt>
    <dgm:pt modelId="{9B74E67E-B5F4-4046-BF88-86C054C3A888}" type="pres">
      <dgm:prSet presAssocID="{99B4CB98-9F7A-47DC-AE44-2124BFC55198}" presName="parentLin" presStyleCnt="0"/>
      <dgm:spPr/>
    </dgm:pt>
    <dgm:pt modelId="{84243BE3-AC26-4AAA-AA19-A5BD66752AC3}" type="pres">
      <dgm:prSet presAssocID="{99B4CB98-9F7A-47DC-AE44-2124BFC5519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150BEA-F2A2-4C05-B73F-5FC4E27D93B3}" type="pres">
      <dgm:prSet presAssocID="{99B4CB98-9F7A-47DC-AE44-2124BFC5519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56C52-B974-4486-B7FA-114D5FFABD70}" type="pres">
      <dgm:prSet presAssocID="{99B4CB98-9F7A-47DC-AE44-2124BFC55198}" presName="negativeSpace" presStyleCnt="0"/>
      <dgm:spPr/>
    </dgm:pt>
    <dgm:pt modelId="{0F830D55-003E-4B49-992B-8F4A4B284010}" type="pres">
      <dgm:prSet presAssocID="{99B4CB98-9F7A-47DC-AE44-2124BFC551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AC59CF3-9E50-4A8B-B7BF-6BF9AB1E99B4}" type="presOf" srcId="{68E98A9E-5613-4384-9642-8B3CCC4205BB}" destId="{BFD5984D-627F-4642-A8A8-75BC108A2BAE}" srcOrd="0" destOrd="0" presId="urn:microsoft.com/office/officeart/2005/8/layout/list1"/>
    <dgm:cxn modelId="{93FA063C-DFBB-4EB2-AF81-A1A8BADD9046}" srcId="{707FB006-B313-424B-AAF1-81C22B1200F0}" destId="{99B4CB98-9F7A-47DC-AE44-2124BFC55198}" srcOrd="3" destOrd="0" parTransId="{9A83C422-DC17-4A43-BE70-474CB417299D}" sibTransId="{84D9D77B-2F4E-46E3-B8C1-5387D5AD32BA}"/>
    <dgm:cxn modelId="{9B8E1D86-3055-46F6-B6E2-CC781BCACC39}" type="presOf" srcId="{479F5EB3-5800-4960-8BC6-2533EAB0795B}" destId="{C6DFDF55-07CC-4867-9917-8ABE041FDEBE}" srcOrd="0" destOrd="0" presId="urn:microsoft.com/office/officeart/2005/8/layout/list1"/>
    <dgm:cxn modelId="{FB752DA3-50BF-4D26-B80B-71360BE542A6}" srcId="{707FB006-B313-424B-AAF1-81C22B1200F0}" destId="{68E98A9E-5613-4384-9642-8B3CCC4205BB}" srcOrd="0" destOrd="0" parTransId="{A3F9FFCA-9773-4834-AF76-81641FA19053}" sibTransId="{5647DAB1-37A8-40A6-820D-2F5D6DC28DEC}"/>
    <dgm:cxn modelId="{2111FF24-1CD8-492D-939F-1A61C9231E8E}" type="presOf" srcId="{479F5EB3-5800-4960-8BC6-2533EAB0795B}" destId="{E70D6834-FA20-40A5-93D8-1ACF72859323}" srcOrd="1" destOrd="0" presId="urn:microsoft.com/office/officeart/2005/8/layout/list1"/>
    <dgm:cxn modelId="{8F4AC0B7-590A-4863-9C85-9B6236D57CA9}" srcId="{707FB006-B313-424B-AAF1-81C22B1200F0}" destId="{8A270E78-3042-408B-8AF0-D8A443979F02}" srcOrd="1" destOrd="0" parTransId="{04A08D15-D453-49E8-8ED5-D186815F06F4}" sibTransId="{D1091BEA-4D47-486E-8BA6-0AEDF5E0C1FC}"/>
    <dgm:cxn modelId="{E87A067D-F3A2-476E-BEAE-4516DD2B52DA}" type="presOf" srcId="{99B4CB98-9F7A-47DC-AE44-2124BFC55198}" destId="{4B150BEA-F2A2-4C05-B73F-5FC4E27D93B3}" srcOrd="1" destOrd="0" presId="urn:microsoft.com/office/officeart/2005/8/layout/list1"/>
    <dgm:cxn modelId="{D84AEAED-B600-419E-9FFB-4F71967445AD}" type="presOf" srcId="{99B4CB98-9F7A-47DC-AE44-2124BFC55198}" destId="{84243BE3-AC26-4AAA-AA19-A5BD66752AC3}" srcOrd="0" destOrd="0" presId="urn:microsoft.com/office/officeart/2005/8/layout/list1"/>
    <dgm:cxn modelId="{8B5173C4-B2F6-45D8-AD76-D93D514CA8A8}" type="presOf" srcId="{8A270E78-3042-408B-8AF0-D8A443979F02}" destId="{8F974E3A-E9E0-4362-A712-BF7153C1EF3C}" srcOrd="0" destOrd="0" presId="urn:microsoft.com/office/officeart/2005/8/layout/list1"/>
    <dgm:cxn modelId="{66692735-C427-4205-8B77-12E2CD66F76C}" srcId="{707FB006-B313-424B-AAF1-81C22B1200F0}" destId="{479F5EB3-5800-4960-8BC6-2533EAB0795B}" srcOrd="2" destOrd="0" parTransId="{CCAC5654-003D-4EAB-8AE8-33B0D8891B2E}" sibTransId="{680A0CAE-8F2F-4C70-9207-9FD897E9DFDC}"/>
    <dgm:cxn modelId="{F22C4D37-6171-4694-858F-E23FC39E9B05}" type="presOf" srcId="{8A270E78-3042-408B-8AF0-D8A443979F02}" destId="{9C09651C-7E41-48DF-9EC6-6637EB7BA1EF}" srcOrd="1" destOrd="0" presId="urn:microsoft.com/office/officeart/2005/8/layout/list1"/>
    <dgm:cxn modelId="{7489039B-8822-4441-85DC-136FA7067037}" type="presOf" srcId="{707FB006-B313-424B-AAF1-81C22B1200F0}" destId="{3333AD9B-5E06-4D4F-A519-88F61537CCFD}" srcOrd="0" destOrd="0" presId="urn:microsoft.com/office/officeart/2005/8/layout/list1"/>
    <dgm:cxn modelId="{5E2F018C-82E9-468E-8141-803BDA5905F9}" type="presOf" srcId="{68E98A9E-5613-4384-9642-8B3CCC4205BB}" destId="{7B083B25-5484-42E1-8FF2-113BC2F7F551}" srcOrd="1" destOrd="0" presId="urn:microsoft.com/office/officeart/2005/8/layout/list1"/>
    <dgm:cxn modelId="{0F156D03-DAAC-4ECC-AB23-E848D386D7B1}" type="presParOf" srcId="{3333AD9B-5E06-4D4F-A519-88F61537CCFD}" destId="{8AA0B751-0DB3-4682-A00C-FD720D893C5E}" srcOrd="0" destOrd="0" presId="urn:microsoft.com/office/officeart/2005/8/layout/list1"/>
    <dgm:cxn modelId="{2C37D3A6-1699-49F7-A36C-C5908A14AA21}" type="presParOf" srcId="{8AA0B751-0DB3-4682-A00C-FD720D893C5E}" destId="{BFD5984D-627F-4642-A8A8-75BC108A2BAE}" srcOrd="0" destOrd="0" presId="urn:microsoft.com/office/officeart/2005/8/layout/list1"/>
    <dgm:cxn modelId="{057A68F6-61D7-4AFB-BBA8-0973E0B12A20}" type="presParOf" srcId="{8AA0B751-0DB3-4682-A00C-FD720D893C5E}" destId="{7B083B25-5484-42E1-8FF2-113BC2F7F551}" srcOrd="1" destOrd="0" presId="urn:microsoft.com/office/officeart/2005/8/layout/list1"/>
    <dgm:cxn modelId="{CDFB972F-FDCF-4E55-BFED-2CB758322A07}" type="presParOf" srcId="{3333AD9B-5E06-4D4F-A519-88F61537CCFD}" destId="{C8068EFF-1AA6-45D6-8D68-D7DE58BD8B12}" srcOrd="1" destOrd="0" presId="urn:microsoft.com/office/officeart/2005/8/layout/list1"/>
    <dgm:cxn modelId="{33A3D4D2-C8E7-45E8-A988-8FBC72EA331A}" type="presParOf" srcId="{3333AD9B-5E06-4D4F-A519-88F61537CCFD}" destId="{37A60A09-3E1E-44DC-88CE-761DF6172260}" srcOrd="2" destOrd="0" presId="urn:microsoft.com/office/officeart/2005/8/layout/list1"/>
    <dgm:cxn modelId="{8BB4027B-A5E4-4420-A7A4-22A30CD1BAF9}" type="presParOf" srcId="{3333AD9B-5E06-4D4F-A519-88F61537CCFD}" destId="{C48DE240-4DA5-4977-9E3F-16EF8A71BAE1}" srcOrd="3" destOrd="0" presId="urn:microsoft.com/office/officeart/2005/8/layout/list1"/>
    <dgm:cxn modelId="{4DCEED9A-6A0E-43B4-A368-517E83FCFF84}" type="presParOf" srcId="{3333AD9B-5E06-4D4F-A519-88F61537CCFD}" destId="{B7854DE5-440F-42E3-8DB4-6D95366A3439}" srcOrd="4" destOrd="0" presId="urn:microsoft.com/office/officeart/2005/8/layout/list1"/>
    <dgm:cxn modelId="{A3362510-6886-4640-A01F-4BE922556B41}" type="presParOf" srcId="{B7854DE5-440F-42E3-8DB4-6D95366A3439}" destId="{8F974E3A-E9E0-4362-A712-BF7153C1EF3C}" srcOrd="0" destOrd="0" presId="urn:microsoft.com/office/officeart/2005/8/layout/list1"/>
    <dgm:cxn modelId="{7EBA21BB-6FB8-47A0-89A5-59DD8F5B7BFB}" type="presParOf" srcId="{B7854DE5-440F-42E3-8DB4-6D95366A3439}" destId="{9C09651C-7E41-48DF-9EC6-6637EB7BA1EF}" srcOrd="1" destOrd="0" presId="urn:microsoft.com/office/officeart/2005/8/layout/list1"/>
    <dgm:cxn modelId="{57829CBD-3787-4CE6-8552-C4705EDA6565}" type="presParOf" srcId="{3333AD9B-5E06-4D4F-A519-88F61537CCFD}" destId="{7973819A-95E8-4209-A639-876E640B8454}" srcOrd="5" destOrd="0" presId="urn:microsoft.com/office/officeart/2005/8/layout/list1"/>
    <dgm:cxn modelId="{8F3C860D-6B7B-4556-970A-6D1C46353719}" type="presParOf" srcId="{3333AD9B-5E06-4D4F-A519-88F61537CCFD}" destId="{B4911958-F756-49D7-9CEC-09BCAD820AEA}" srcOrd="6" destOrd="0" presId="urn:microsoft.com/office/officeart/2005/8/layout/list1"/>
    <dgm:cxn modelId="{7AFD6B03-8483-40D3-959A-8809B9193AAA}" type="presParOf" srcId="{3333AD9B-5E06-4D4F-A519-88F61537CCFD}" destId="{6FF9E484-E233-434E-8DE8-DFFE0DE2809C}" srcOrd="7" destOrd="0" presId="urn:microsoft.com/office/officeart/2005/8/layout/list1"/>
    <dgm:cxn modelId="{86766CD1-70A1-4179-B520-195295EDB609}" type="presParOf" srcId="{3333AD9B-5E06-4D4F-A519-88F61537CCFD}" destId="{C630C904-1038-4E87-AD54-E1A7F5863735}" srcOrd="8" destOrd="0" presId="urn:microsoft.com/office/officeart/2005/8/layout/list1"/>
    <dgm:cxn modelId="{EFAD7A67-D471-4826-8DC3-74571C1A5DBC}" type="presParOf" srcId="{C630C904-1038-4E87-AD54-E1A7F5863735}" destId="{C6DFDF55-07CC-4867-9917-8ABE041FDEBE}" srcOrd="0" destOrd="0" presId="urn:microsoft.com/office/officeart/2005/8/layout/list1"/>
    <dgm:cxn modelId="{EE2AC2A9-42AE-405C-9F46-32EF89039326}" type="presParOf" srcId="{C630C904-1038-4E87-AD54-E1A7F5863735}" destId="{E70D6834-FA20-40A5-93D8-1ACF72859323}" srcOrd="1" destOrd="0" presId="urn:microsoft.com/office/officeart/2005/8/layout/list1"/>
    <dgm:cxn modelId="{D7C1E05A-E402-4E62-AEAC-F182D520D3BD}" type="presParOf" srcId="{3333AD9B-5E06-4D4F-A519-88F61537CCFD}" destId="{2C5B7324-02F7-448A-8E6F-5CFA169E53BA}" srcOrd="9" destOrd="0" presId="urn:microsoft.com/office/officeart/2005/8/layout/list1"/>
    <dgm:cxn modelId="{F7240BF2-C8A1-4CCC-BDF5-97E1A09AB4B2}" type="presParOf" srcId="{3333AD9B-5E06-4D4F-A519-88F61537CCFD}" destId="{941EF9C5-C46E-457E-BA81-61E24D1FC4CB}" srcOrd="10" destOrd="0" presId="urn:microsoft.com/office/officeart/2005/8/layout/list1"/>
    <dgm:cxn modelId="{C9FFA61D-98CF-4423-BB40-11F5732CA6D2}" type="presParOf" srcId="{3333AD9B-5E06-4D4F-A519-88F61537CCFD}" destId="{00F0E5BC-3092-45BB-AB9E-B0D5F4D9DA69}" srcOrd="11" destOrd="0" presId="urn:microsoft.com/office/officeart/2005/8/layout/list1"/>
    <dgm:cxn modelId="{02F03158-A9AA-4604-9348-F353541847F6}" type="presParOf" srcId="{3333AD9B-5E06-4D4F-A519-88F61537CCFD}" destId="{9B74E67E-B5F4-4046-BF88-86C054C3A888}" srcOrd="12" destOrd="0" presId="urn:microsoft.com/office/officeart/2005/8/layout/list1"/>
    <dgm:cxn modelId="{314B943F-D556-4E05-BC6C-3E72417015C7}" type="presParOf" srcId="{9B74E67E-B5F4-4046-BF88-86C054C3A888}" destId="{84243BE3-AC26-4AAA-AA19-A5BD66752AC3}" srcOrd="0" destOrd="0" presId="urn:microsoft.com/office/officeart/2005/8/layout/list1"/>
    <dgm:cxn modelId="{2BF772F9-96FD-4700-BC52-655F3E73CD60}" type="presParOf" srcId="{9B74E67E-B5F4-4046-BF88-86C054C3A888}" destId="{4B150BEA-F2A2-4C05-B73F-5FC4E27D93B3}" srcOrd="1" destOrd="0" presId="urn:microsoft.com/office/officeart/2005/8/layout/list1"/>
    <dgm:cxn modelId="{894C94F9-0865-472E-8CE6-42BEA43B6DC0}" type="presParOf" srcId="{3333AD9B-5E06-4D4F-A519-88F61537CCFD}" destId="{99156C52-B974-4486-B7FA-114D5FFABD70}" srcOrd="13" destOrd="0" presId="urn:microsoft.com/office/officeart/2005/8/layout/list1"/>
    <dgm:cxn modelId="{B2F05C51-42E7-4A2B-AF8C-ABE1D7AFCC1A}" type="presParOf" srcId="{3333AD9B-5E06-4D4F-A519-88F61537CCFD}" destId="{0F830D55-003E-4B49-992B-8F4A4B2840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C9B180-845D-40A0-9CA3-F5F143264F8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AA79B-BE2D-4360-ADF3-E829AAD4BDD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D73970-CD1A-432C-B473-94F5C34BDBBC}" type="parTrans" cxnId="{407CCBD6-A3F9-49E9-B8AC-0DE8F69024E3}">
      <dgm:prSet/>
      <dgm:spPr/>
      <dgm:t>
        <a:bodyPr/>
        <a:lstStyle/>
        <a:p>
          <a:endParaRPr lang="ru-RU"/>
        </a:p>
      </dgm:t>
    </dgm:pt>
    <dgm:pt modelId="{A73FFF23-E9D2-49B1-8194-D694D38EFF86}" type="sibTrans" cxnId="{407CCBD6-A3F9-49E9-B8AC-0DE8F69024E3}">
      <dgm:prSet/>
      <dgm:spPr/>
      <dgm:t>
        <a:bodyPr/>
        <a:lstStyle/>
        <a:p>
          <a:endParaRPr lang="ru-RU"/>
        </a:p>
      </dgm:t>
    </dgm:pt>
    <dgm:pt modelId="{4CA51960-F746-4CD1-A7CD-B4A5E6EC1F4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 граммов в день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604CC4C5-B5F6-4E2A-8BA4-4FD7098B59BD}" type="parTrans" cxnId="{653AAECB-AD05-461E-9089-7F81B77B3888}">
      <dgm:prSet/>
      <dgm:spPr/>
      <dgm:t>
        <a:bodyPr/>
        <a:lstStyle/>
        <a:p>
          <a:endParaRPr lang="ru-RU"/>
        </a:p>
      </dgm:t>
    </dgm:pt>
    <dgm:pt modelId="{A1FF338B-EDA5-4C85-B015-B479E7C48D0D}" type="sibTrans" cxnId="{653AAECB-AD05-461E-9089-7F81B77B3888}">
      <dgm:prSet/>
      <dgm:spPr/>
      <dgm:t>
        <a:bodyPr/>
        <a:lstStyle/>
        <a:p>
          <a:endParaRPr lang="ru-RU"/>
        </a:p>
      </dgm:t>
    </dgm:pt>
    <dgm:pt modelId="{7B791C9C-0D0E-4795-880B-A0D578F1A617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dirty="0"/>
        </a:p>
      </dgm:t>
    </dgm:pt>
    <dgm:pt modelId="{DE59EF08-C41E-462D-ADD2-BB2296D61537}" type="parTrans" cxnId="{333D08D3-D84F-4139-9699-8BB19A89281F}">
      <dgm:prSet/>
      <dgm:spPr/>
      <dgm:t>
        <a:bodyPr/>
        <a:lstStyle/>
        <a:p>
          <a:endParaRPr lang="ru-RU"/>
        </a:p>
      </dgm:t>
    </dgm:pt>
    <dgm:pt modelId="{4CE7A307-70CD-44CD-A332-B5F99384BBA5}" type="sibTrans" cxnId="{333D08D3-D84F-4139-9699-8BB19A89281F}">
      <dgm:prSet/>
      <dgm:spPr/>
      <dgm:t>
        <a:bodyPr/>
        <a:lstStyle/>
        <a:p>
          <a:endParaRPr lang="ru-RU"/>
        </a:p>
      </dgm:t>
    </dgm:pt>
    <dgm:pt modelId="{9703CFC1-238D-48A0-A680-2B6513F4B31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2,5 граммов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48CA7577-4D79-49A1-8481-CABE1131B1B7}" type="parTrans" cxnId="{AF20A875-4479-4E9F-A2FA-C0F76697E6F7}">
      <dgm:prSet/>
      <dgm:spPr/>
      <dgm:t>
        <a:bodyPr/>
        <a:lstStyle/>
        <a:p>
          <a:endParaRPr lang="ru-RU"/>
        </a:p>
      </dgm:t>
    </dgm:pt>
    <dgm:pt modelId="{DD34E8A2-FE0B-40AE-AAE8-8745F1B8613C}" type="sibTrans" cxnId="{AF20A875-4479-4E9F-A2FA-C0F76697E6F7}">
      <dgm:prSet/>
      <dgm:spPr/>
      <dgm:t>
        <a:bodyPr/>
        <a:lstStyle/>
        <a:p>
          <a:endParaRPr lang="ru-RU"/>
        </a:p>
      </dgm:t>
    </dgm:pt>
    <dgm:pt modelId="{37BE1299-2A59-435F-B6E9-735A086969BF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dirty="0"/>
        </a:p>
      </dgm:t>
    </dgm:pt>
    <dgm:pt modelId="{6C49F8FF-695D-469F-B1B8-4113BC0CA3E5}" type="parTrans" cxnId="{CA1EB1AF-7F0B-45C9-B50C-D35763CE9BF9}">
      <dgm:prSet/>
      <dgm:spPr/>
      <dgm:t>
        <a:bodyPr/>
        <a:lstStyle/>
        <a:p>
          <a:endParaRPr lang="ru-RU"/>
        </a:p>
      </dgm:t>
    </dgm:pt>
    <dgm:pt modelId="{0B40878D-02A6-466E-8186-744579585164}" type="sibTrans" cxnId="{CA1EB1AF-7F0B-45C9-B50C-D35763CE9BF9}">
      <dgm:prSet/>
      <dgm:spPr/>
      <dgm:t>
        <a:bodyPr/>
        <a:lstStyle/>
        <a:p>
          <a:endParaRPr lang="ru-RU"/>
        </a:p>
      </dgm:t>
    </dgm:pt>
    <dgm:pt modelId="{39CFDAE6-BAA1-4BA3-B4A8-1EEEFCE638E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 граммов в день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9C05CF3F-C8F4-4FC7-9941-0D2F3A666A49}" type="parTrans" cxnId="{2F2638BE-CAD6-44F0-B915-48CAFBEF9FE4}">
      <dgm:prSet/>
      <dgm:spPr/>
      <dgm:t>
        <a:bodyPr/>
        <a:lstStyle/>
        <a:p>
          <a:endParaRPr lang="ru-RU"/>
        </a:p>
      </dgm:t>
    </dgm:pt>
    <dgm:pt modelId="{AE4D3D0A-E28C-4D2B-9A4C-C6213198DAB1}" type="sibTrans" cxnId="{2F2638BE-CAD6-44F0-B915-48CAFBEF9FE4}">
      <dgm:prSet/>
      <dgm:spPr/>
      <dgm:t>
        <a:bodyPr/>
        <a:lstStyle/>
        <a:p>
          <a:endParaRPr lang="ru-RU"/>
        </a:p>
      </dgm:t>
    </dgm:pt>
    <dgm:pt modelId="{C3373258-A5C2-40DD-A258-CA477E8D4EB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5-11(12) классов </a:t>
          </a:r>
          <a:endParaRPr lang="ru-RU" sz="1600" b="1" dirty="0">
            <a:solidFill>
              <a:schemeClr val="bg1"/>
            </a:solidFill>
          </a:endParaRPr>
        </a:p>
      </dgm:t>
    </dgm:pt>
    <dgm:pt modelId="{DE1EAA04-6F78-4A7C-AC88-2BD704E81922}" type="parTrans" cxnId="{B8DDEB35-F540-4A15-85ED-0AB84576CA4F}">
      <dgm:prSet/>
      <dgm:spPr/>
      <dgm:t>
        <a:bodyPr/>
        <a:lstStyle/>
        <a:p>
          <a:endParaRPr lang="ru-RU"/>
        </a:p>
      </dgm:t>
    </dgm:pt>
    <dgm:pt modelId="{1691F6E2-CD40-475B-98D6-3FA5AAF990A1}" type="sibTrans" cxnId="{B8DDEB35-F540-4A15-85ED-0AB84576CA4F}">
      <dgm:prSet/>
      <dgm:spPr/>
      <dgm:t>
        <a:bodyPr/>
        <a:lstStyle/>
        <a:p>
          <a:endParaRPr lang="ru-RU"/>
        </a:p>
      </dgm:t>
    </dgm:pt>
    <dgm:pt modelId="{4DF3220C-A6F1-481A-887C-B739D7E028B8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4 граммов в день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C3007A38-E5CB-46B9-945C-44193C9EE7C2}" type="parTrans" cxnId="{25B23449-01F0-44A9-81DA-9B7A08C59ECF}">
      <dgm:prSet/>
      <dgm:spPr/>
      <dgm:t>
        <a:bodyPr/>
        <a:lstStyle/>
        <a:p>
          <a:endParaRPr lang="ru-RU"/>
        </a:p>
      </dgm:t>
    </dgm:pt>
    <dgm:pt modelId="{11267AB7-F38F-41E5-AB87-9A87BD8CF62E}" type="sibTrans" cxnId="{25B23449-01F0-44A9-81DA-9B7A08C59ECF}">
      <dgm:prSet/>
      <dgm:spPr/>
      <dgm:t>
        <a:bodyPr/>
        <a:lstStyle/>
        <a:p>
          <a:endParaRPr lang="ru-RU"/>
        </a:p>
      </dgm:t>
    </dgm:pt>
    <dgm:pt modelId="{A880EA5F-E88D-4155-BB16-CF652218B33B}" type="pres">
      <dgm:prSet presAssocID="{7BC9B180-845D-40A0-9CA3-F5F143264F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BCB71-125E-41B2-AFAE-B613E5F0D577}" type="pres">
      <dgm:prSet presAssocID="{53AAA79B-BE2D-4360-ADF3-E829AAD4BDD0}" presName="linNode" presStyleCnt="0"/>
      <dgm:spPr/>
    </dgm:pt>
    <dgm:pt modelId="{076D8BB6-B048-49A2-9665-2371963F9503}" type="pres">
      <dgm:prSet presAssocID="{53AAA79B-BE2D-4360-ADF3-E829AAD4BDD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AAEFC-EA74-484F-A42F-944F27607AC4}" type="pres">
      <dgm:prSet presAssocID="{53AAA79B-BE2D-4360-ADF3-E829AAD4BDD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CE2E7-D7C7-4E0D-B014-137B66502096}" type="pres">
      <dgm:prSet presAssocID="{A73FFF23-E9D2-49B1-8194-D694D38EFF86}" presName="sp" presStyleCnt="0"/>
      <dgm:spPr/>
    </dgm:pt>
    <dgm:pt modelId="{B0659925-E2B3-4276-8E3A-50BDE3C48C33}" type="pres">
      <dgm:prSet presAssocID="{7B791C9C-0D0E-4795-880B-A0D578F1A617}" presName="linNode" presStyleCnt="0"/>
      <dgm:spPr/>
    </dgm:pt>
    <dgm:pt modelId="{1FACD3F1-4284-46EB-A534-191076A4CE45}" type="pres">
      <dgm:prSet presAssocID="{7B791C9C-0D0E-4795-880B-A0D578F1A61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E71D2-DE3F-4DC5-B6C4-ECC4508391BD}" type="pres">
      <dgm:prSet presAssocID="{7B791C9C-0D0E-4795-880B-A0D578F1A61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89DB3-4723-4D4B-AB5F-1A4A0FFD85F1}" type="pres">
      <dgm:prSet presAssocID="{4CE7A307-70CD-44CD-A332-B5F99384BBA5}" presName="sp" presStyleCnt="0"/>
      <dgm:spPr/>
    </dgm:pt>
    <dgm:pt modelId="{2C215264-EF9D-40CC-9766-3A38F15FB279}" type="pres">
      <dgm:prSet presAssocID="{37BE1299-2A59-435F-B6E9-735A086969BF}" presName="linNode" presStyleCnt="0"/>
      <dgm:spPr/>
    </dgm:pt>
    <dgm:pt modelId="{12B45366-F8A5-4BDD-9DA7-AEA89E54608B}" type="pres">
      <dgm:prSet presAssocID="{37BE1299-2A59-435F-B6E9-735A086969B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52BD5-B944-4998-BC30-F252D77F3C6E}" type="pres">
      <dgm:prSet presAssocID="{37BE1299-2A59-435F-B6E9-735A086969B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C7FB7-0067-44EB-8FF2-3E0D7850E39D}" type="pres">
      <dgm:prSet presAssocID="{0B40878D-02A6-466E-8186-744579585164}" presName="sp" presStyleCnt="0"/>
      <dgm:spPr/>
    </dgm:pt>
    <dgm:pt modelId="{20886D7C-0816-4F41-82A7-61E480F869F5}" type="pres">
      <dgm:prSet presAssocID="{C3373258-A5C2-40DD-A258-CA477E8D4EB1}" presName="linNode" presStyleCnt="0"/>
      <dgm:spPr/>
    </dgm:pt>
    <dgm:pt modelId="{182019D5-016F-45AC-9C80-D8555020157F}" type="pres">
      <dgm:prSet presAssocID="{C3373258-A5C2-40DD-A258-CA477E8D4EB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139C9-B845-48C6-BEDF-6E02E203E507}" type="pres">
      <dgm:prSet presAssocID="{C3373258-A5C2-40DD-A258-CA477E8D4EB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23449-01F0-44A9-81DA-9B7A08C59ECF}" srcId="{C3373258-A5C2-40DD-A258-CA477E8D4EB1}" destId="{4DF3220C-A6F1-481A-887C-B739D7E028B8}" srcOrd="0" destOrd="0" parTransId="{C3007A38-E5CB-46B9-945C-44193C9EE7C2}" sibTransId="{11267AB7-F38F-41E5-AB87-9A87BD8CF62E}"/>
    <dgm:cxn modelId="{2411752D-806C-4F1A-9B5E-6FD50A631ABE}" type="presOf" srcId="{7B791C9C-0D0E-4795-880B-A0D578F1A617}" destId="{1FACD3F1-4284-46EB-A534-191076A4CE45}" srcOrd="0" destOrd="0" presId="urn:microsoft.com/office/officeart/2005/8/layout/vList5"/>
    <dgm:cxn modelId="{407CCBD6-A3F9-49E9-B8AC-0DE8F69024E3}" srcId="{7BC9B180-845D-40A0-9CA3-F5F143264F89}" destId="{53AAA79B-BE2D-4360-ADF3-E829AAD4BDD0}" srcOrd="0" destOrd="0" parTransId="{54D73970-CD1A-432C-B473-94F5C34BDBBC}" sibTransId="{A73FFF23-E9D2-49B1-8194-D694D38EFF86}"/>
    <dgm:cxn modelId="{0BB74A66-C03B-4D1C-A18B-CDF5514D00E0}" type="presOf" srcId="{9703CFC1-238D-48A0-A680-2B6513F4B31E}" destId="{78CE71D2-DE3F-4DC5-B6C4-ECC4508391BD}" srcOrd="0" destOrd="0" presId="urn:microsoft.com/office/officeart/2005/8/layout/vList5"/>
    <dgm:cxn modelId="{AF20A875-4479-4E9F-A2FA-C0F76697E6F7}" srcId="{7B791C9C-0D0E-4795-880B-A0D578F1A617}" destId="{9703CFC1-238D-48A0-A680-2B6513F4B31E}" srcOrd="0" destOrd="0" parTransId="{48CA7577-4D79-49A1-8481-CABE1131B1B7}" sibTransId="{DD34E8A2-FE0B-40AE-AAE8-8745F1B8613C}"/>
    <dgm:cxn modelId="{653AAECB-AD05-461E-9089-7F81B77B3888}" srcId="{53AAA79B-BE2D-4360-ADF3-E829AAD4BDD0}" destId="{4CA51960-F746-4CD1-A7CD-B4A5E6EC1F4E}" srcOrd="0" destOrd="0" parTransId="{604CC4C5-B5F6-4E2A-8BA4-4FD7098B59BD}" sibTransId="{A1FF338B-EDA5-4C85-B015-B479E7C48D0D}"/>
    <dgm:cxn modelId="{2F2638BE-CAD6-44F0-B915-48CAFBEF9FE4}" srcId="{37BE1299-2A59-435F-B6E9-735A086969BF}" destId="{39CFDAE6-BAA1-4BA3-B4A8-1EEEFCE638E4}" srcOrd="0" destOrd="0" parTransId="{9C05CF3F-C8F4-4FC7-9941-0D2F3A666A49}" sibTransId="{AE4D3D0A-E28C-4D2B-9A4C-C6213198DAB1}"/>
    <dgm:cxn modelId="{CA1EB1AF-7F0B-45C9-B50C-D35763CE9BF9}" srcId="{7BC9B180-845D-40A0-9CA3-F5F143264F89}" destId="{37BE1299-2A59-435F-B6E9-735A086969BF}" srcOrd="2" destOrd="0" parTransId="{6C49F8FF-695D-469F-B1B8-4113BC0CA3E5}" sibTransId="{0B40878D-02A6-466E-8186-744579585164}"/>
    <dgm:cxn modelId="{B8DDEB35-F540-4A15-85ED-0AB84576CA4F}" srcId="{7BC9B180-845D-40A0-9CA3-F5F143264F89}" destId="{C3373258-A5C2-40DD-A258-CA477E8D4EB1}" srcOrd="3" destOrd="0" parTransId="{DE1EAA04-6F78-4A7C-AC88-2BD704E81922}" sibTransId="{1691F6E2-CD40-475B-98D6-3FA5AAF990A1}"/>
    <dgm:cxn modelId="{535EC429-A511-4ABF-8AD5-3136859A47B0}" type="presOf" srcId="{53AAA79B-BE2D-4360-ADF3-E829AAD4BDD0}" destId="{076D8BB6-B048-49A2-9665-2371963F9503}" srcOrd="0" destOrd="0" presId="urn:microsoft.com/office/officeart/2005/8/layout/vList5"/>
    <dgm:cxn modelId="{016CB35A-6A70-46F7-B72B-A46E288E1DD0}" type="presOf" srcId="{4DF3220C-A6F1-481A-887C-B739D7E028B8}" destId="{C68139C9-B845-48C6-BEDF-6E02E203E507}" srcOrd="0" destOrd="0" presId="urn:microsoft.com/office/officeart/2005/8/layout/vList5"/>
    <dgm:cxn modelId="{E36252D2-5633-4731-94A4-C8EBAEF812EA}" type="presOf" srcId="{C3373258-A5C2-40DD-A258-CA477E8D4EB1}" destId="{182019D5-016F-45AC-9C80-D8555020157F}" srcOrd="0" destOrd="0" presId="urn:microsoft.com/office/officeart/2005/8/layout/vList5"/>
    <dgm:cxn modelId="{0C534000-58DA-4A12-AD93-C98CF679CCD5}" type="presOf" srcId="{37BE1299-2A59-435F-B6E9-735A086969BF}" destId="{12B45366-F8A5-4BDD-9DA7-AEA89E54608B}" srcOrd="0" destOrd="0" presId="urn:microsoft.com/office/officeart/2005/8/layout/vList5"/>
    <dgm:cxn modelId="{333D08D3-D84F-4139-9699-8BB19A89281F}" srcId="{7BC9B180-845D-40A0-9CA3-F5F143264F89}" destId="{7B791C9C-0D0E-4795-880B-A0D578F1A617}" srcOrd="1" destOrd="0" parTransId="{DE59EF08-C41E-462D-ADD2-BB2296D61537}" sibTransId="{4CE7A307-70CD-44CD-A332-B5F99384BBA5}"/>
    <dgm:cxn modelId="{9446CDB2-6B95-498F-ABB1-4A89C3D92116}" type="presOf" srcId="{39CFDAE6-BAA1-4BA3-B4A8-1EEEFCE638E4}" destId="{9A952BD5-B944-4998-BC30-F252D77F3C6E}" srcOrd="0" destOrd="0" presId="urn:microsoft.com/office/officeart/2005/8/layout/vList5"/>
    <dgm:cxn modelId="{26B19245-C3C0-47F1-A46F-3E78E115FC28}" type="presOf" srcId="{4CA51960-F746-4CD1-A7CD-B4A5E6EC1F4E}" destId="{0E8AAEFC-EA74-484F-A42F-944F27607AC4}" srcOrd="0" destOrd="0" presId="urn:microsoft.com/office/officeart/2005/8/layout/vList5"/>
    <dgm:cxn modelId="{736433EC-EF41-4F86-A8C5-71E5C5F2A98C}" type="presOf" srcId="{7BC9B180-845D-40A0-9CA3-F5F143264F89}" destId="{A880EA5F-E88D-4155-BB16-CF652218B33B}" srcOrd="0" destOrd="0" presId="urn:microsoft.com/office/officeart/2005/8/layout/vList5"/>
    <dgm:cxn modelId="{52B45BCF-3980-4D94-884B-9F3946BB9814}" type="presParOf" srcId="{A880EA5F-E88D-4155-BB16-CF652218B33B}" destId="{D71BCB71-125E-41B2-AFAE-B613E5F0D577}" srcOrd="0" destOrd="0" presId="urn:microsoft.com/office/officeart/2005/8/layout/vList5"/>
    <dgm:cxn modelId="{E0DD603A-EE5C-4E9E-9B0C-89E3E52440AE}" type="presParOf" srcId="{D71BCB71-125E-41B2-AFAE-B613E5F0D577}" destId="{076D8BB6-B048-49A2-9665-2371963F9503}" srcOrd="0" destOrd="0" presId="urn:microsoft.com/office/officeart/2005/8/layout/vList5"/>
    <dgm:cxn modelId="{D2D9E38B-41DE-4ACF-91C3-6D7B39BD9F4C}" type="presParOf" srcId="{D71BCB71-125E-41B2-AFAE-B613E5F0D577}" destId="{0E8AAEFC-EA74-484F-A42F-944F27607AC4}" srcOrd="1" destOrd="0" presId="urn:microsoft.com/office/officeart/2005/8/layout/vList5"/>
    <dgm:cxn modelId="{5CE923BC-30C8-48CC-92D8-91C8CCD4B37D}" type="presParOf" srcId="{A880EA5F-E88D-4155-BB16-CF652218B33B}" destId="{98DCE2E7-D7C7-4E0D-B014-137B66502096}" srcOrd="1" destOrd="0" presId="urn:microsoft.com/office/officeart/2005/8/layout/vList5"/>
    <dgm:cxn modelId="{25CD8D19-E434-4105-927E-6EDF41238F3C}" type="presParOf" srcId="{A880EA5F-E88D-4155-BB16-CF652218B33B}" destId="{B0659925-E2B3-4276-8E3A-50BDE3C48C33}" srcOrd="2" destOrd="0" presId="urn:microsoft.com/office/officeart/2005/8/layout/vList5"/>
    <dgm:cxn modelId="{30DE10A3-979E-4E0B-B1FC-1286A1FC8205}" type="presParOf" srcId="{B0659925-E2B3-4276-8E3A-50BDE3C48C33}" destId="{1FACD3F1-4284-46EB-A534-191076A4CE45}" srcOrd="0" destOrd="0" presId="urn:microsoft.com/office/officeart/2005/8/layout/vList5"/>
    <dgm:cxn modelId="{78D7A547-3153-4090-9BCA-44BC28DF1EEC}" type="presParOf" srcId="{B0659925-E2B3-4276-8E3A-50BDE3C48C33}" destId="{78CE71D2-DE3F-4DC5-B6C4-ECC4508391BD}" srcOrd="1" destOrd="0" presId="urn:microsoft.com/office/officeart/2005/8/layout/vList5"/>
    <dgm:cxn modelId="{34C03BDA-A762-44BB-A930-DAF2655D5911}" type="presParOf" srcId="{A880EA5F-E88D-4155-BB16-CF652218B33B}" destId="{8AC89DB3-4723-4D4B-AB5F-1A4A0FFD85F1}" srcOrd="3" destOrd="0" presId="urn:microsoft.com/office/officeart/2005/8/layout/vList5"/>
    <dgm:cxn modelId="{61BBA880-8B97-459B-B898-A25D546EF99A}" type="presParOf" srcId="{A880EA5F-E88D-4155-BB16-CF652218B33B}" destId="{2C215264-EF9D-40CC-9766-3A38F15FB279}" srcOrd="4" destOrd="0" presId="urn:microsoft.com/office/officeart/2005/8/layout/vList5"/>
    <dgm:cxn modelId="{96D9A9C3-7341-4CDB-8C89-E447102DB907}" type="presParOf" srcId="{2C215264-EF9D-40CC-9766-3A38F15FB279}" destId="{12B45366-F8A5-4BDD-9DA7-AEA89E54608B}" srcOrd="0" destOrd="0" presId="urn:microsoft.com/office/officeart/2005/8/layout/vList5"/>
    <dgm:cxn modelId="{5D8016AF-90C9-49C4-A594-E3F07FB1DFF6}" type="presParOf" srcId="{2C215264-EF9D-40CC-9766-3A38F15FB279}" destId="{9A952BD5-B944-4998-BC30-F252D77F3C6E}" srcOrd="1" destOrd="0" presId="urn:microsoft.com/office/officeart/2005/8/layout/vList5"/>
    <dgm:cxn modelId="{B1376870-0277-4F84-BF0B-4621DC508965}" type="presParOf" srcId="{A880EA5F-E88D-4155-BB16-CF652218B33B}" destId="{E6DC7FB7-0067-44EB-8FF2-3E0D7850E39D}" srcOrd="5" destOrd="0" presId="urn:microsoft.com/office/officeart/2005/8/layout/vList5"/>
    <dgm:cxn modelId="{BEB35160-954D-45FE-8CF6-FD6F9820B13E}" type="presParOf" srcId="{A880EA5F-E88D-4155-BB16-CF652218B33B}" destId="{20886D7C-0816-4F41-82A7-61E480F869F5}" srcOrd="6" destOrd="0" presId="urn:microsoft.com/office/officeart/2005/8/layout/vList5"/>
    <dgm:cxn modelId="{6BD00A2B-1D0D-4604-80FA-996B7C157931}" type="presParOf" srcId="{20886D7C-0816-4F41-82A7-61E480F869F5}" destId="{182019D5-016F-45AC-9C80-D8555020157F}" srcOrd="0" destOrd="0" presId="urn:microsoft.com/office/officeart/2005/8/layout/vList5"/>
    <dgm:cxn modelId="{832A4A1C-11E8-4469-A7DA-BCA5FB92C426}" type="presParOf" srcId="{20886D7C-0816-4F41-82A7-61E480F869F5}" destId="{C68139C9-B845-48C6-BEDF-6E02E203E5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579FC-5800-475C-A8BA-2119F2890509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1FBD6-D469-41AB-9466-611647BC21E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  <a:endParaRPr lang="ru-RU" sz="1600" b="1" dirty="0">
            <a:solidFill>
              <a:schemeClr val="bg1"/>
            </a:solidFill>
          </a:endParaRPr>
        </a:p>
      </dgm:t>
    </dgm:pt>
    <dgm:pt modelId="{5A74B0D2-4E14-4D16-AC63-D940395D6584}" type="parTrans" cxnId="{80C36C7C-9B15-407A-9D97-0757A62C8250}">
      <dgm:prSet/>
      <dgm:spPr/>
      <dgm:t>
        <a:bodyPr/>
        <a:lstStyle/>
        <a:p>
          <a:endParaRPr lang="ru-RU"/>
        </a:p>
      </dgm:t>
    </dgm:pt>
    <dgm:pt modelId="{B3F7FCF4-7F27-46FA-A227-B4BB51DB03E1}" type="sibTrans" cxnId="{80C36C7C-9B15-407A-9D97-0757A62C8250}">
      <dgm:prSet/>
      <dgm:spPr/>
      <dgm:t>
        <a:bodyPr/>
        <a:lstStyle/>
        <a:p>
          <a:endParaRPr lang="ru-RU"/>
        </a:p>
      </dgm:t>
    </dgm:pt>
    <dgm:pt modelId="{37B16BB4-A7B6-4775-B17B-589700262D9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17 г. на одного ребенка</a:t>
          </a:r>
          <a:endParaRPr lang="ru-RU" sz="1600" dirty="0">
            <a:solidFill>
              <a:srgbClr val="002060"/>
            </a:solidFill>
          </a:endParaRPr>
        </a:p>
      </dgm:t>
    </dgm:pt>
    <dgm:pt modelId="{49E362AE-59FD-434C-A901-A813D525FE9F}" type="parTrans" cxnId="{6405AA3E-6790-43E0-8BEC-46E561C2BFB3}">
      <dgm:prSet/>
      <dgm:spPr/>
      <dgm:t>
        <a:bodyPr/>
        <a:lstStyle/>
        <a:p>
          <a:endParaRPr lang="ru-RU"/>
        </a:p>
      </dgm:t>
    </dgm:pt>
    <dgm:pt modelId="{69EC71B5-15FB-4CB3-AC1D-CFD03056FA71}" type="sibTrans" cxnId="{6405AA3E-6790-43E0-8BEC-46E561C2BFB3}">
      <dgm:prSet/>
      <dgm:spPr/>
      <dgm:t>
        <a:bodyPr/>
        <a:lstStyle/>
        <a:p>
          <a:endParaRPr lang="ru-RU"/>
        </a:p>
      </dgm:t>
    </dgm:pt>
    <dgm:pt modelId="{59C28852-E05D-4F1B-B7E2-0EC1DC317D0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dirty="0">
            <a:solidFill>
              <a:schemeClr val="bg1"/>
            </a:solidFill>
          </a:endParaRPr>
        </a:p>
      </dgm:t>
    </dgm:pt>
    <dgm:pt modelId="{FEA17AA9-F528-47F3-B3F9-EC0B9CC2F031}" type="parTrans" cxnId="{71EC2E4D-DDD0-42E6-A026-409D56D2A66A}">
      <dgm:prSet/>
      <dgm:spPr/>
      <dgm:t>
        <a:bodyPr/>
        <a:lstStyle/>
        <a:p>
          <a:endParaRPr lang="ru-RU"/>
        </a:p>
      </dgm:t>
    </dgm:pt>
    <dgm:pt modelId="{EDE4F267-6423-4272-BA19-E6C0CB66F248}" type="sibTrans" cxnId="{71EC2E4D-DDD0-42E6-A026-409D56D2A66A}">
      <dgm:prSet/>
      <dgm:spPr/>
      <dgm:t>
        <a:bodyPr/>
        <a:lstStyle/>
        <a:p>
          <a:endParaRPr lang="ru-RU"/>
        </a:p>
      </dgm:t>
    </dgm:pt>
    <dgm:pt modelId="{68F831A2-CB0D-4FB2-9616-23C1D177640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22 г.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CC37A895-89D8-483A-9D96-CA20ADCD654C}" type="parTrans" cxnId="{6226919F-D3B8-46A4-BA1D-5930ADEFF004}">
      <dgm:prSet/>
      <dgm:spPr/>
      <dgm:t>
        <a:bodyPr/>
        <a:lstStyle/>
        <a:p>
          <a:endParaRPr lang="ru-RU"/>
        </a:p>
      </dgm:t>
    </dgm:pt>
    <dgm:pt modelId="{663DE432-5E60-47B4-AD7E-4168F226F40D}" type="sibTrans" cxnId="{6226919F-D3B8-46A4-BA1D-5930ADEFF004}">
      <dgm:prSet/>
      <dgm:spPr/>
      <dgm:t>
        <a:bodyPr/>
        <a:lstStyle/>
        <a:p>
          <a:endParaRPr lang="ru-RU"/>
        </a:p>
      </dgm:t>
    </dgm:pt>
    <dgm:pt modelId="{7DB6CEAF-AEF0-4A72-A039-185D7C77CB1C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dirty="0">
            <a:solidFill>
              <a:schemeClr val="bg1"/>
            </a:solidFill>
          </a:endParaRPr>
        </a:p>
      </dgm:t>
    </dgm:pt>
    <dgm:pt modelId="{3F788692-E64D-4647-843D-AC0999072E81}" type="parTrans" cxnId="{DBC7A788-435F-48C4-82E4-66DE2AE36F57}">
      <dgm:prSet/>
      <dgm:spPr/>
      <dgm:t>
        <a:bodyPr/>
        <a:lstStyle/>
        <a:p>
          <a:endParaRPr lang="ru-RU"/>
        </a:p>
      </dgm:t>
    </dgm:pt>
    <dgm:pt modelId="{E75FA2FA-E83A-4B59-A3F2-73B68DA16645}" type="sibTrans" cxnId="{DBC7A788-435F-48C4-82E4-66DE2AE36F57}">
      <dgm:prSet/>
      <dgm:spPr/>
      <dgm:t>
        <a:bodyPr/>
        <a:lstStyle/>
        <a:p>
          <a:endParaRPr lang="ru-RU"/>
        </a:p>
      </dgm:t>
    </dgm:pt>
    <dgm:pt modelId="{3CB2A92A-60D6-4225-8FC5-92280EEF5172}">
      <dgm:prSet custT="1"/>
      <dgm:spPr/>
      <dgm:t>
        <a:bodyPr/>
        <a:lstStyle/>
        <a:p>
          <a:r>
            <a:rPr lang="ru-RU" sz="1600" b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26 г. на одного ребенка </a:t>
          </a:r>
          <a:endParaRPr lang="ru-RU" sz="1600" b="0" dirty="0">
            <a:solidFill>
              <a:srgbClr val="002060"/>
            </a:solidFill>
          </a:endParaRPr>
        </a:p>
      </dgm:t>
    </dgm:pt>
    <dgm:pt modelId="{8A34DC3C-F8CF-4633-9890-D9A06DF6C221}" type="parTrans" cxnId="{D874A04F-B850-4AB2-B5ED-5DDADE45CF67}">
      <dgm:prSet/>
      <dgm:spPr/>
      <dgm:t>
        <a:bodyPr/>
        <a:lstStyle/>
        <a:p>
          <a:endParaRPr lang="ru-RU"/>
        </a:p>
      </dgm:t>
    </dgm:pt>
    <dgm:pt modelId="{41553914-C354-4520-947D-FB7031EBB84A}" type="sibTrans" cxnId="{D874A04F-B850-4AB2-B5ED-5DDADE45CF67}">
      <dgm:prSet/>
      <dgm:spPr/>
      <dgm:t>
        <a:bodyPr/>
        <a:lstStyle/>
        <a:p>
          <a:endParaRPr lang="ru-RU"/>
        </a:p>
      </dgm:t>
    </dgm:pt>
    <dgm:pt modelId="{2A9669A0-CF0D-42E4-B9B1-9FC8D40DC2B7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5-7 классов</a:t>
          </a:r>
          <a:endParaRPr lang="ru-RU" sz="1600" b="1" dirty="0">
            <a:solidFill>
              <a:schemeClr val="bg1"/>
            </a:solidFill>
          </a:endParaRPr>
        </a:p>
      </dgm:t>
    </dgm:pt>
    <dgm:pt modelId="{650AB602-833F-49D3-B3E6-6252614C84C0}" type="parTrans" cxnId="{C0D82761-5625-461B-B994-D8094E49470E}">
      <dgm:prSet/>
      <dgm:spPr/>
      <dgm:t>
        <a:bodyPr/>
        <a:lstStyle/>
        <a:p>
          <a:endParaRPr lang="ru-RU"/>
        </a:p>
      </dgm:t>
    </dgm:pt>
    <dgm:pt modelId="{BBA95CEC-580A-4DDC-B22B-A179C7BFD418}" type="sibTrans" cxnId="{C0D82761-5625-461B-B994-D8094E49470E}">
      <dgm:prSet/>
      <dgm:spPr/>
      <dgm:t>
        <a:bodyPr/>
        <a:lstStyle/>
        <a:p>
          <a:endParaRPr lang="ru-RU"/>
        </a:p>
      </dgm:t>
    </dgm:pt>
    <dgm:pt modelId="{2022C257-B9E3-4B53-91F3-74EB85394C74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8-11(12) классов </a:t>
          </a:r>
          <a:endParaRPr lang="ru-RU" sz="1600" b="1" dirty="0">
            <a:solidFill>
              <a:schemeClr val="bg1"/>
            </a:solidFill>
          </a:endParaRPr>
        </a:p>
      </dgm:t>
    </dgm:pt>
    <dgm:pt modelId="{429E88EB-8590-4204-9746-A93D4EEB69FF}" type="parTrans" cxnId="{BA070497-2DCE-4EAD-A142-34752350B014}">
      <dgm:prSet/>
      <dgm:spPr/>
      <dgm:t>
        <a:bodyPr/>
        <a:lstStyle/>
        <a:p>
          <a:endParaRPr lang="ru-RU"/>
        </a:p>
      </dgm:t>
    </dgm:pt>
    <dgm:pt modelId="{0E2AFD3C-0F8F-4E71-974C-38A5D5507826}" type="sibTrans" cxnId="{BA070497-2DCE-4EAD-A142-34752350B014}">
      <dgm:prSet/>
      <dgm:spPr/>
      <dgm:t>
        <a:bodyPr/>
        <a:lstStyle/>
        <a:p>
          <a:endParaRPr lang="ru-RU"/>
        </a:p>
      </dgm:t>
    </dgm:pt>
    <dgm:pt modelId="{94F20C77-74E5-4D8D-AB1D-552F87EB83C3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34 г.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366C4CD4-70C2-474A-97C6-DEFEF37E14F5}" type="parTrans" cxnId="{549F5E0C-8AF5-4BDC-9259-8D3EB9944A13}">
      <dgm:prSet/>
      <dgm:spPr/>
      <dgm:t>
        <a:bodyPr/>
        <a:lstStyle/>
        <a:p>
          <a:endParaRPr lang="ru-RU"/>
        </a:p>
      </dgm:t>
    </dgm:pt>
    <dgm:pt modelId="{0EC670A4-D516-43BA-91E7-EE50CD0D6075}" type="sibTrans" cxnId="{549F5E0C-8AF5-4BDC-9259-8D3EB9944A13}">
      <dgm:prSet/>
      <dgm:spPr/>
      <dgm:t>
        <a:bodyPr/>
        <a:lstStyle/>
        <a:p>
          <a:endParaRPr lang="ru-RU"/>
        </a:p>
      </dgm:t>
    </dgm:pt>
    <dgm:pt modelId="{A689DA4A-3609-4636-A1F9-A5D4F805CCBA}">
      <dgm:prSet phldrT="[Текст]"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786DA8B3-B8F6-477E-B55B-27DC50C551C2}" type="parTrans" cxnId="{BD788869-08FF-4D2F-B14F-DAA7D76A5600}">
      <dgm:prSet/>
      <dgm:spPr/>
      <dgm:t>
        <a:bodyPr/>
        <a:lstStyle/>
        <a:p>
          <a:endParaRPr lang="ru-RU"/>
        </a:p>
      </dgm:t>
    </dgm:pt>
    <dgm:pt modelId="{3CE84117-3D8B-4899-919F-256240AE81C2}" type="sibTrans" cxnId="{BD788869-08FF-4D2F-B14F-DAA7D76A5600}">
      <dgm:prSet/>
      <dgm:spPr/>
      <dgm:t>
        <a:bodyPr/>
        <a:lstStyle/>
        <a:p>
          <a:endParaRPr lang="ru-RU"/>
        </a:p>
      </dgm:t>
    </dgm:pt>
    <dgm:pt modelId="{81DF9317-C466-4B91-8507-4F78C1160557}">
      <dgm:prSet phldrT="[Текст]"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E05F523C-F107-4A10-92E4-823D4652160E}" type="parTrans" cxnId="{1EE38BD2-DE38-47AF-BC30-F22EC2CA84F4}">
      <dgm:prSet/>
      <dgm:spPr/>
      <dgm:t>
        <a:bodyPr/>
        <a:lstStyle/>
        <a:p>
          <a:endParaRPr lang="ru-RU"/>
        </a:p>
      </dgm:t>
    </dgm:pt>
    <dgm:pt modelId="{7D3D06C5-49CD-4512-ABB7-3CA2BDBC7932}" type="sibTrans" cxnId="{1EE38BD2-DE38-47AF-BC30-F22EC2CA84F4}">
      <dgm:prSet/>
      <dgm:spPr/>
      <dgm:t>
        <a:bodyPr/>
        <a:lstStyle/>
        <a:p>
          <a:endParaRPr lang="ru-RU"/>
        </a:p>
      </dgm:t>
    </dgm:pt>
    <dgm:pt modelId="{6C04080A-463E-48E5-B860-02E8E6FD29ED}">
      <dgm:prSet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79566156-4DF1-400B-BABA-DF5DC2FA17B0}" type="parTrans" cxnId="{97BD06B8-F96B-4E41-BCCD-80AD61531DB9}">
      <dgm:prSet/>
      <dgm:spPr/>
      <dgm:t>
        <a:bodyPr/>
        <a:lstStyle/>
        <a:p>
          <a:endParaRPr lang="ru-RU"/>
        </a:p>
      </dgm:t>
    </dgm:pt>
    <dgm:pt modelId="{CE477D15-E20E-4BC5-AEE2-68108D7DA90D}" type="sibTrans" cxnId="{97BD06B8-F96B-4E41-BCCD-80AD61531DB9}">
      <dgm:prSet/>
      <dgm:spPr/>
      <dgm:t>
        <a:bodyPr/>
        <a:lstStyle/>
        <a:p>
          <a:endParaRPr lang="ru-RU"/>
        </a:p>
      </dgm:t>
    </dgm:pt>
    <dgm:pt modelId="{E2103CA7-8BB4-45D6-A238-B2B5ECCE36C2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31 г. в день на одного ребенка </a:t>
          </a:r>
          <a:endParaRPr lang="ru-RU" sz="1600" dirty="0">
            <a:solidFill>
              <a:srgbClr val="002060"/>
            </a:solidFill>
          </a:endParaRPr>
        </a:p>
      </dgm:t>
    </dgm:pt>
    <dgm:pt modelId="{D679EDB4-333A-40DD-BD25-574AE462865E}" type="parTrans" cxnId="{B7C3AD8C-7941-4FF9-885F-B74E64F2A27F}">
      <dgm:prSet/>
      <dgm:spPr/>
      <dgm:t>
        <a:bodyPr/>
        <a:lstStyle/>
        <a:p>
          <a:endParaRPr lang="ru-RU"/>
        </a:p>
      </dgm:t>
    </dgm:pt>
    <dgm:pt modelId="{6900FF6C-03A8-4BC8-9C35-4A3E791D015E}" type="sibTrans" cxnId="{B7C3AD8C-7941-4FF9-885F-B74E64F2A27F}">
      <dgm:prSet/>
      <dgm:spPr/>
      <dgm:t>
        <a:bodyPr/>
        <a:lstStyle/>
        <a:p>
          <a:endParaRPr lang="ru-RU"/>
        </a:p>
      </dgm:t>
    </dgm:pt>
    <dgm:pt modelId="{976549F6-BEC6-44C2-8354-5F29E2F9F137}">
      <dgm:prSet custT="1"/>
      <dgm:spPr/>
      <dgm:t>
        <a:bodyPr/>
        <a:lstStyle/>
        <a:p>
          <a:endParaRPr lang="ru-RU" sz="1600" dirty="0">
            <a:solidFill>
              <a:srgbClr val="002060"/>
            </a:solidFill>
          </a:endParaRPr>
        </a:p>
      </dgm:t>
    </dgm:pt>
    <dgm:pt modelId="{9E856827-8945-4B6F-BD2C-3FADC68814F5}" type="parTrans" cxnId="{0B4408CF-FB2F-4745-B198-98AD7AA8053E}">
      <dgm:prSet/>
      <dgm:spPr/>
      <dgm:t>
        <a:bodyPr/>
        <a:lstStyle/>
        <a:p>
          <a:endParaRPr lang="ru-RU"/>
        </a:p>
      </dgm:t>
    </dgm:pt>
    <dgm:pt modelId="{8FE81C09-3374-48EE-B59B-3F86ED140CF2}" type="sibTrans" cxnId="{0B4408CF-FB2F-4745-B198-98AD7AA8053E}">
      <dgm:prSet/>
      <dgm:spPr/>
      <dgm:t>
        <a:bodyPr/>
        <a:lstStyle/>
        <a:p>
          <a:endParaRPr lang="ru-RU"/>
        </a:p>
      </dgm:t>
    </dgm:pt>
    <dgm:pt modelId="{9009DBEC-FD34-4DF9-8573-FBC825953D0D}" type="pres">
      <dgm:prSet presAssocID="{CAA579FC-5800-475C-A8BA-2119F28905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E509B2-3E32-4948-81D6-E0F4CF22339A}" type="pres">
      <dgm:prSet presAssocID="{AA51FBD6-D469-41AB-9466-611647BC21EC}" presName="linNode" presStyleCnt="0"/>
      <dgm:spPr/>
    </dgm:pt>
    <dgm:pt modelId="{877B40F7-C743-43C8-B259-9AA01E61630B}" type="pres">
      <dgm:prSet presAssocID="{AA51FBD6-D469-41AB-9466-611647BC21E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2ADAB-2BE6-4343-BD8F-10595C4FEE0E}" type="pres">
      <dgm:prSet presAssocID="{AA51FBD6-D469-41AB-9466-611647BC21E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3161-4FAF-4B2C-9954-F33BB7F8AFA7}" type="pres">
      <dgm:prSet presAssocID="{B3F7FCF4-7F27-46FA-A227-B4BB51DB03E1}" presName="spacing" presStyleCnt="0"/>
      <dgm:spPr/>
    </dgm:pt>
    <dgm:pt modelId="{BC6D7A4D-A5DE-4E09-B585-02E0A9BB4040}" type="pres">
      <dgm:prSet presAssocID="{59C28852-E05D-4F1B-B7E2-0EC1DC317D06}" presName="linNode" presStyleCnt="0"/>
      <dgm:spPr/>
    </dgm:pt>
    <dgm:pt modelId="{736AC1CC-9A43-4D8A-A1F3-1876E8656B8A}" type="pres">
      <dgm:prSet presAssocID="{59C28852-E05D-4F1B-B7E2-0EC1DC317D06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E7F6E-F4A2-4697-8154-87B130C057F0}" type="pres">
      <dgm:prSet presAssocID="{59C28852-E05D-4F1B-B7E2-0EC1DC317D06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7581D-4C40-4558-ADAD-63B92720ED67}" type="pres">
      <dgm:prSet presAssocID="{EDE4F267-6423-4272-BA19-E6C0CB66F248}" presName="spacing" presStyleCnt="0"/>
      <dgm:spPr/>
    </dgm:pt>
    <dgm:pt modelId="{B3E7DA37-B75D-4191-A319-C6574C6FC35A}" type="pres">
      <dgm:prSet presAssocID="{7DB6CEAF-AEF0-4A72-A039-185D7C77CB1C}" presName="linNode" presStyleCnt="0"/>
      <dgm:spPr/>
    </dgm:pt>
    <dgm:pt modelId="{FD229422-0573-43F4-A0E0-ABEF2A2EDEC9}" type="pres">
      <dgm:prSet presAssocID="{7DB6CEAF-AEF0-4A72-A039-185D7C77CB1C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4F48-4DB2-47E4-A0AB-1B5270A9A34A}" type="pres">
      <dgm:prSet presAssocID="{7DB6CEAF-AEF0-4A72-A039-185D7C77CB1C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3B380-F26F-433E-961B-E89222362173}" type="pres">
      <dgm:prSet presAssocID="{E75FA2FA-E83A-4B59-A3F2-73B68DA16645}" presName="spacing" presStyleCnt="0"/>
      <dgm:spPr/>
    </dgm:pt>
    <dgm:pt modelId="{B3114DE5-37EE-4606-B384-7456D01E2C27}" type="pres">
      <dgm:prSet presAssocID="{2A9669A0-CF0D-42E4-B9B1-9FC8D40DC2B7}" presName="linNode" presStyleCnt="0"/>
      <dgm:spPr/>
    </dgm:pt>
    <dgm:pt modelId="{08B17FC1-DA5E-4B88-A6C7-8C05ED32BF80}" type="pres">
      <dgm:prSet presAssocID="{2A9669A0-CF0D-42E4-B9B1-9FC8D40DC2B7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BCDF-494F-4331-9E79-D871A4DA8F21}" type="pres">
      <dgm:prSet presAssocID="{2A9669A0-CF0D-42E4-B9B1-9FC8D40DC2B7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567EE-2B74-4042-8EEF-88A72C6D16CB}" type="pres">
      <dgm:prSet presAssocID="{BBA95CEC-580A-4DDC-B22B-A179C7BFD418}" presName="spacing" presStyleCnt="0"/>
      <dgm:spPr/>
    </dgm:pt>
    <dgm:pt modelId="{79C1CED9-EA3E-42DE-83DF-D013D8595492}" type="pres">
      <dgm:prSet presAssocID="{2022C257-B9E3-4B53-91F3-74EB85394C74}" presName="linNode" presStyleCnt="0"/>
      <dgm:spPr/>
    </dgm:pt>
    <dgm:pt modelId="{E97DC8FB-56EB-4E0B-9408-141948353643}" type="pres">
      <dgm:prSet presAssocID="{2022C257-B9E3-4B53-91F3-74EB85394C7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D5BC-2412-4C23-A869-266C18338BE6}" type="pres">
      <dgm:prSet presAssocID="{2022C257-B9E3-4B53-91F3-74EB85394C7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D06B8-F96B-4E41-BCCD-80AD61531DB9}" srcId="{7DB6CEAF-AEF0-4A72-A039-185D7C77CB1C}" destId="{6C04080A-463E-48E5-B860-02E8E6FD29ED}" srcOrd="0" destOrd="0" parTransId="{79566156-4DF1-400B-BABA-DF5DC2FA17B0}" sibTransId="{CE477D15-E20E-4BC5-AEE2-68108D7DA90D}"/>
    <dgm:cxn modelId="{EEF83AAD-51D5-464D-8D08-24F47D846796}" type="presOf" srcId="{7DB6CEAF-AEF0-4A72-A039-185D7C77CB1C}" destId="{FD229422-0573-43F4-A0E0-ABEF2A2EDEC9}" srcOrd="0" destOrd="0" presId="urn:microsoft.com/office/officeart/2005/8/layout/vList6"/>
    <dgm:cxn modelId="{AD740E89-4509-4BEA-A318-42B4CC50D3F4}" type="presOf" srcId="{59C28852-E05D-4F1B-B7E2-0EC1DC317D06}" destId="{736AC1CC-9A43-4D8A-A1F3-1876E8656B8A}" srcOrd="0" destOrd="0" presId="urn:microsoft.com/office/officeart/2005/8/layout/vList6"/>
    <dgm:cxn modelId="{D874A04F-B850-4AB2-B5ED-5DDADE45CF67}" srcId="{7DB6CEAF-AEF0-4A72-A039-185D7C77CB1C}" destId="{3CB2A92A-60D6-4225-8FC5-92280EEF5172}" srcOrd="1" destOrd="0" parTransId="{8A34DC3C-F8CF-4633-9890-D9A06DF6C221}" sibTransId="{41553914-C354-4520-947D-FB7031EBB84A}"/>
    <dgm:cxn modelId="{C0D82761-5625-461B-B994-D8094E49470E}" srcId="{CAA579FC-5800-475C-A8BA-2119F2890509}" destId="{2A9669A0-CF0D-42E4-B9B1-9FC8D40DC2B7}" srcOrd="3" destOrd="0" parTransId="{650AB602-833F-49D3-B3E6-6252614C84C0}" sibTransId="{BBA95CEC-580A-4DDC-B22B-A179C7BFD418}"/>
    <dgm:cxn modelId="{76142153-C792-4B5A-8CFC-1752E7104880}" type="presOf" srcId="{AA51FBD6-D469-41AB-9466-611647BC21EC}" destId="{877B40F7-C743-43C8-B259-9AA01E61630B}" srcOrd="0" destOrd="0" presId="urn:microsoft.com/office/officeart/2005/8/layout/vList6"/>
    <dgm:cxn modelId="{8CE93827-3439-4DF2-96FE-B5BC7504E2F0}" type="presOf" srcId="{2A9669A0-CF0D-42E4-B9B1-9FC8D40DC2B7}" destId="{08B17FC1-DA5E-4B88-A6C7-8C05ED32BF80}" srcOrd="0" destOrd="0" presId="urn:microsoft.com/office/officeart/2005/8/layout/vList6"/>
    <dgm:cxn modelId="{BFFF61C8-3B5A-4EB2-888D-6CB1F0A7CD65}" type="presOf" srcId="{E2103CA7-8BB4-45D6-A238-B2B5ECCE36C2}" destId="{95D1BCDF-494F-4331-9E79-D871A4DA8F21}" srcOrd="0" destOrd="0" presId="urn:microsoft.com/office/officeart/2005/8/layout/vList6"/>
    <dgm:cxn modelId="{A62785CB-8FCF-4FBD-9E2A-AEE7FBD8BB79}" type="presOf" srcId="{2022C257-B9E3-4B53-91F3-74EB85394C74}" destId="{E97DC8FB-56EB-4E0B-9408-141948353643}" srcOrd="0" destOrd="0" presId="urn:microsoft.com/office/officeart/2005/8/layout/vList6"/>
    <dgm:cxn modelId="{1EE38BD2-DE38-47AF-BC30-F22EC2CA84F4}" srcId="{59C28852-E05D-4F1B-B7E2-0EC1DC317D06}" destId="{81DF9317-C466-4B91-8507-4F78C1160557}" srcOrd="0" destOrd="0" parTransId="{E05F523C-F107-4A10-92E4-823D4652160E}" sibTransId="{7D3D06C5-49CD-4512-ABB7-3CA2BDBC7932}"/>
    <dgm:cxn modelId="{BD788869-08FF-4D2F-B14F-DAA7D76A5600}" srcId="{AA51FBD6-D469-41AB-9466-611647BC21EC}" destId="{A689DA4A-3609-4636-A1F9-A5D4F805CCBA}" srcOrd="0" destOrd="0" parTransId="{786DA8B3-B8F6-477E-B55B-27DC50C551C2}" sibTransId="{3CE84117-3D8B-4899-919F-256240AE81C2}"/>
    <dgm:cxn modelId="{6226919F-D3B8-46A4-BA1D-5930ADEFF004}" srcId="{59C28852-E05D-4F1B-B7E2-0EC1DC317D06}" destId="{68F831A2-CB0D-4FB2-9616-23C1D1776402}" srcOrd="1" destOrd="0" parTransId="{CC37A895-89D8-483A-9D96-CA20ADCD654C}" sibTransId="{663DE432-5E60-47B4-AD7E-4168F226F40D}"/>
    <dgm:cxn modelId="{B7C3AD8C-7941-4FF9-885F-B74E64F2A27F}" srcId="{2A9669A0-CF0D-42E4-B9B1-9FC8D40DC2B7}" destId="{E2103CA7-8BB4-45D6-A238-B2B5ECCE36C2}" srcOrd="0" destOrd="0" parTransId="{D679EDB4-333A-40DD-BD25-574AE462865E}" sibTransId="{6900FF6C-03A8-4BC8-9C35-4A3E791D015E}"/>
    <dgm:cxn modelId="{80C36C7C-9B15-407A-9D97-0757A62C8250}" srcId="{CAA579FC-5800-475C-A8BA-2119F2890509}" destId="{AA51FBD6-D469-41AB-9466-611647BC21EC}" srcOrd="0" destOrd="0" parTransId="{5A74B0D2-4E14-4D16-AC63-D940395D6584}" sibTransId="{B3F7FCF4-7F27-46FA-A227-B4BB51DB03E1}"/>
    <dgm:cxn modelId="{FB228932-6958-48AB-AD3C-6DA6351399D5}" type="presOf" srcId="{94F20C77-74E5-4D8D-AB1D-552F87EB83C3}" destId="{3090D5BC-2412-4C23-A869-266C18338BE6}" srcOrd="0" destOrd="1" presId="urn:microsoft.com/office/officeart/2005/8/layout/vList6"/>
    <dgm:cxn modelId="{BA070497-2DCE-4EAD-A142-34752350B014}" srcId="{CAA579FC-5800-475C-A8BA-2119F2890509}" destId="{2022C257-B9E3-4B53-91F3-74EB85394C74}" srcOrd="4" destOrd="0" parTransId="{429E88EB-8590-4204-9746-A93D4EEB69FF}" sibTransId="{0E2AFD3C-0F8F-4E71-974C-38A5D5507826}"/>
    <dgm:cxn modelId="{0B4408CF-FB2F-4745-B198-98AD7AA8053E}" srcId="{2022C257-B9E3-4B53-91F3-74EB85394C74}" destId="{976549F6-BEC6-44C2-8354-5F29E2F9F137}" srcOrd="0" destOrd="0" parTransId="{9E856827-8945-4B6F-BD2C-3FADC68814F5}" sibTransId="{8FE81C09-3374-48EE-B59B-3F86ED140CF2}"/>
    <dgm:cxn modelId="{8B76E777-23A5-472D-8927-C95ED87F6BEB}" type="presOf" srcId="{CAA579FC-5800-475C-A8BA-2119F2890509}" destId="{9009DBEC-FD34-4DF9-8573-FBC825953D0D}" srcOrd="0" destOrd="0" presId="urn:microsoft.com/office/officeart/2005/8/layout/vList6"/>
    <dgm:cxn modelId="{DF1E9B97-EEC9-4535-90A0-D2D838DDC192}" type="presOf" srcId="{37B16BB4-A7B6-4775-B17B-589700262D95}" destId="{97E2ADAB-2BE6-4343-BD8F-10595C4FEE0E}" srcOrd="0" destOrd="1" presId="urn:microsoft.com/office/officeart/2005/8/layout/vList6"/>
    <dgm:cxn modelId="{E0FC7AF1-3460-4728-B9D0-05C6A5185E4A}" type="presOf" srcId="{81DF9317-C466-4B91-8507-4F78C1160557}" destId="{D04E7F6E-F4A2-4697-8154-87B130C057F0}" srcOrd="0" destOrd="0" presId="urn:microsoft.com/office/officeart/2005/8/layout/vList6"/>
    <dgm:cxn modelId="{A7818CA2-AB64-4DC0-A778-05AFB8C5DA06}" type="presOf" srcId="{A689DA4A-3609-4636-A1F9-A5D4F805CCBA}" destId="{97E2ADAB-2BE6-4343-BD8F-10595C4FEE0E}" srcOrd="0" destOrd="0" presId="urn:microsoft.com/office/officeart/2005/8/layout/vList6"/>
    <dgm:cxn modelId="{8C5005DC-2B06-4E70-8306-ACA569B2411A}" type="presOf" srcId="{6C04080A-463E-48E5-B860-02E8E6FD29ED}" destId="{F40C4F48-4DB2-47E4-A0AB-1B5270A9A34A}" srcOrd="0" destOrd="0" presId="urn:microsoft.com/office/officeart/2005/8/layout/vList6"/>
    <dgm:cxn modelId="{549F5E0C-8AF5-4BDC-9259-8D3EB9944A13}" srcId="{2022C257-B9E3-4B53-91F3-74EB85394C74}" destId="{94F20C77-74E5-4D8D-AB1D-552F87EB83C3}" srcOrd="1" destOrd="0" parTransId="{366C4CD4-70C2-474A-97C6-DEFEF37E14F5}" sibTransId="{0EC670A4-D516-43BA-91E7-EE50CD0D6075}"/>
    <dgm:cxn modelId="{4AB03058-2C08-4CAC-B44C-3F42906E9274}" type="presOf" srcId="{3CB2A92A-60D6-4225-8FC5-92280EEF5172}" destId="{F40C4F48-4DB2-47E4-A0AB-1B5270A9A34A}" srcOrd="0" destOrd="1" presId="urn:microsoft.com/office/officeart/2005/8/layout/vList6"/>
    <dgm:cxn modelId="{6405AA3E-6790-43E0-8BEC-46E561C2BFB3}" srcId="{AA51FBD6-D469-41AB-9466-611647BC21EC}" destId="{37B16BB4-A7B6-4775-B17B-589700262D95}" srcOrd="1" destOrd="0" parTransId="{49E362AE-59FD-434C-A901-A813D525FE9F}" sibTransId="{69EC71B5-15FB-4CB3-AC1D-CFD03056FA71}"/>
    <dgm:cxn modelId="{C5B03A81-FCC4-4EAD-AB26-500C2CF1137F}" type="presOf" srcId="{976549F6-BEC6-44C2-8354-5F29E2F9F137}" destId="{3090D5BC-2412-4C23-A869-266C18338BE6}" srcOrd="0" destOrd="0" presId="urn:microsoft.com/office/officeart/2005/8/layout/vList6"/>
    <dgm:cxn modelId="{71EC2E4D-DDD0-42E6-A026-409D56D2A66A}" srcId="{CAA579FC-5800-475C-A8BA-2119F2890509}" destId="{59C28852-E05D-4F1B-B7E2-0EC1DC317D06}" srcOrd="1" destOrd="0" parTransId="{FEA17AA9-F528-47F3-B3F9-EC0B9CC2F031}" sibTransId="{EDE4F267-6423-4272-BA19-E6C0CB66F248}"/>
    <dgm:cxn modelId="{238E7020-E7D2-496B-BD05-26A00D5287DB}" type="presOf" srcId="{68F831A2-CB0D-4FB2-9616-23C1D1776402}" destId="{D04E7F6E-F4A2-4697-8154-87B130C057F0}" srcOrd="0" destOrd="1" presId="urn:microsoft.com/office/officeart/2005/8/layout/vList6"/>
    <dgm:cxn modelId="{DBC7A788-435F-48C4-82E4-66DE2AE36F57}" srcId="{CAA579FC-5800-475C-A8BA-2119F2890509}" destId="{7DB6CEAF-AEF0-4A72-A039-185D7C77CB1C}" srcOrd="2" destOrd="0" parTransId="{3F788692-E64D-4647-843D-AC0999072E81}" sibTransId="{E75FA2FA-E83A-4B59-A3F2-73B68DA16645}"/>
    <dgm:cxn modelId="{F7C6F804-2B94-4C04-B5E4-95FF3E4AA8AB}" type="presParOf" srcId="{9009DBEC-FD34-4DF9-8573-FBC825953D0D}" destId="{D9E509B2-3E32-4948-81D6-E0F4CF22339A}" srcOrd="0" destOrd="0" presId="urn:microsoft.com/office/officeart/2005/8/layout/vList6"/>
    <dgm:cxn modelId="{274BAFAC-23C4-4015-AF06-ADF152CB186E}" type="presParOf" srcId="{D9E509B2-3E32-4948-81D6-E0F4CF22339A}" destId="{877B40F7-C743-43C8-B259-9AA01E61630B}" srcOrd="0" destOrd="0" presId="urn:microsoft.com/office/officeart/2005/8/layout/vList6"/>
    <dgm:cxn modelId="{4632C9FB-B023-456C-BBCF-88ABD05E9C3D}" type="presParOf" srcId="{D9E509B2-3E32-4948-81D6-E0F4CF22339A}" destId="{97E2ADAB-2BE6-4343-BD8F-10595C4FEE0E}" srcOrd="1" destOrd="0" presId="urn:microsoft.com/office/officeart/2005/8/layout/vList6"/>
    <dgm:cxn modelId="{53A86AB1-3C4B-41BE-B42F-C9CB581890D1}" type="presParOf" srcId="{9009DBEC-FD34-4DF9-8573-FBC825953D0D}" destId="{B5943161-4FAF-4B2C-9954-F33BB7F8AFA7}" srcOrd="1" destOrd="0" presId="urn:microsoft.com/office/officeart/2005/8/layout/vList6"/>
    <dgm:cxn modelId="{517D11BB-A586-41DF-8D8B-5D5F47CEBF9C}" type="presParOf" srcId="{9009DBEC-FD34-4DF9-8573-FBC825953D0D}" destId="{BC6D7A4D-A5DE-4E09-B585-02E0A9BB4040}" srcOrd="2" destOrd="0" presId="urn:microsoft.com/office/officeart/2005/8/layout/vList6"/>
    <dgm:cxn modelId="{6AB49EE9-A3EB-4914-8F8A-7CB60B7089A1}" type="presParOf" srcId="{BC6D7A4D-A5DE-4E09-B585-02E0A9BB4040}" destId="{736AC1CC-9A43-4D8A-A1F3-1876E8656B8A}" srcOrd="0" destOrd="0" presId="urn:microsoft.com/office/officeart/2005/8/layout/vList6"/>
    <dgm:cxn modelId="{362BBD06-8AB8-49DF-B38D-C31591A327D7}" type="presParOf" srcId="{BC6D7A4D-A5DE-4E09-B585-02E0A9BB4040}" destId="{D04E7F6E-F4A2-4697-8154-87B130C057F0}" srcOrd="1" destOrd="0" presId="urn:microsoft.com/office/officeart/2005/8/layout/vList6"/>
    <dgm:cxn modelId="{8A5D037D-8D51-4AB6-BAA0-31B231635582}" type="presParOf" srcId="{9009DBEC-FD34-4DF9-8573-FBC825953D0D}" destId="{6F07581D-4C40-4558-ADAD-63B92720ED67}" srcOrd="3" destOrd="0" presId="urn:microsoft.com/office/officeart/2005/8/layout/vList6"/>
    <dgm:cxn modelId="{763C49B8-D1FA-4BD0-B4E2-CB5D8CD5A952}" type="presParOf" srcId="{9009DBEC-FD34-4DF9-8573-FBC825953D0D}" destId="{B3E7DA37-B75D-4191-A319-C6574C6FC35A}" srcOrd="4" destOrd="0" presId="urn:microsoft.com/office/officeart/2005/8/layout/vList6"/>
    <dgm:cxn modelId="{3B9F9993-A9B2-41C8-9100-5B1B7FCC1DE7}" type="presParOf" srcId="{B3E7DA37-B75D-4191-A319-C6574C6FC35A}" destId="{FD229422-0573-43F4-A0E0-ABEF2A2EDEC9}" srcOrd="0" destOrd="0" presId="urn:microsoft.com/office/officeart/2005/8/layout/vList6"/>
    <dgm:cxn modelId="{F968CDCE-2BA7-40C1-815A-79E090DB1842}" type="presParOf" srcId="{B3E7DA37-B75D-4191-A319-C6574C6FC35A}" destId="{F40C4F48-4DB2-47E4-A0AB-1B5270A9A34A}" srcOrd="1" destOrd="0" presId="urn:microsoft.com/office/officeart/2005/8/layout/vList6"/>
    <dgm:cxn modelId="{0304F774-A700-4088-995F-893358216360}" type="presParOf" srcId="{9009DBEC-FD34-4DF9-8573-FBC825953D0D}" destId="{0723B380-F26F-433E-961B-E89222362173}" srcOrd="5" destOrd="0" presId="urn:microsoft.com/office/officeart/2005/8/layout/vList6"/>
    <dgm:cxn modelId="{88AAFB0E-C98B-4F00-9A30-A22FAD7F0F6E}" type="presParOf" srcId="{9009DBEC-FD34-4DF9-8573-FBC825953D0D}" destId="{B3114DE5-37EE-4606-B384-7456D01E2C27}" srcOrd="6" destOrd="0" presId="urn:microsoft.com/office/officeart/2005/8/layout/vList6"/>
    <dgm:cxn modelId="{B1558AF5-54C6-404A-9A30-5EBBB3A6F026}" type="presParOf" srcId="{B3114DE5-37EE-4606-B384-7456D01E2C27}" destId="{08B17FC1-DA5E-4B88-A6C7-8C05ED32BF80}" srcOrd="0" destOrd="0" presId="urn:microsoft.com/office/officeart/2005/8/layout/vList6"/>
    <dgm:cxn modelId="{13AEB9F5-E29A-4BA3-910C-F123791A00AA}" type="presParOf" srcId="{B3114DE5-37EE-4606-B384-7456D01E2C27}" destId="{95D1BCDF-494F-4331-9E79-D871A4DA8F21}" srcOrd="1" destOrd="0" presId="urn:microsoft.com/office/officeart/2005/8/layout/vList6"/>
    <dgm:cxn modelId="{826849A3-5D38-4E12-9FAE-97092BCB61BC}" type="presParOf" srcId="{9009DBEC-FD34-4DF9-8573-FBC825953D0D}" destId="{E9F567EE-2B74-4042-8EEF-88A72C6D16CB}" srcOrd="7" destOrd="0" presId="urn:microsoft.com/office/officeart/2005/8/layout/vList6"/>
    <dgm:cxn modelId="{FDE88098-1E2E-48E9-BFD4-F4B7D2B14949}" type="presParOf" srcId="{9009DBEC-FD34-4DF9-8573-FBC825953D0D}" destId="{79C1CED9-EA3E-42DE-83DF-D013D8595492}" srcOrd="8" destOrd="0" presId="urn:microsoft.com/office/officeart/2005/8/layout/vList6"/>
    <dgm:cxn modelId="{0C7DC62C-23B0-4970-B83A-9067B5DD9C0E}" type="presParOf" srcId="{79C1CED9-EA3E-42DE-83DF-D013D8595492}" destId="{E97DC8FB-56EB-4E0B-9408-141948353643}" srcOrd="0" destOrd="0" presId="urn:microsoft.com/office/officeart/2005/8/layout/vList6"/>
    <dgm:cxn modelId="{188E01AC-BAAF-489F-A510-11BAE0703A5B}" type="presParOf" srcId="{79C1CED9-EA3E-42DE-83DF-D013D8595492}" destId="{3090D5BC-2412-4C23-A869-266C18338B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8CC04-C6E9-42A7-9BA9-91DA606EA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053AEE-6610-49A3-A70D-44AA813E10FB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1) поставляемые продукты питания и продовольственное сырье, их качество и безопасность, условия транспортировки;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DAA2C4-2147-4F3D-85F6-0A5EC34DD870}" type="parTrans" cxnId="{5BD500EE-30CD-45E6-BD4A-3506C45558E9}">
      <dgm:prSet/>
      <dgm:spPr/>
      <dgm:t>
        <a:bodyPr/>
        <a:lstStyle/>
        <a:p>
          <a:endParaRPr lang="ru-RU"/>
        </a:p>
      </dgm:t>
    </dgm:pt>
    <dgm:pt modelId="{C4ED4803-F227-4C9D-B6F8-7702C3F35F2A}" type="sibTrans" cxnId="{5BD500EE-30CD-45E6-BD4A-3506C45558E9}">
      <dgm:prSet/>
      <dgm:spPr/>
      <dgm:t>
        <a:bodyPr/>
        <a:lstStyle/>
        <a:p>
          <a:endParaRPr lang="ru-RU"/>
        </a:p>
      </dgm:t>
    </dgm:pt>
    <dgm:pt modelId="{F56AEC08-5D9A-456B-B88F-A065E6BA8AE0}">
      <dgm:prSet custT="1"/>
      <dgm:spPr/>
      <dgm:t>
        <a:bodyPr/>
        <a:lstStyle/>
        <a:p>
          <a:pPr rtl="0"/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2) условия и продолжительность хранения продуктов питания и продовольственного сырья до начала технологического процесса;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68B43C-4361-47E4-999D-DA5F15E08D6C}" type="parTrans" cxnId="{F7842425-7B11-436C-B471-1AFE86200667}">
      <dgm:prSet/>
      <dgm:spPr/>
      <dgm:t>
        <a:bodyPr/>
        <a:lstStyle/>
        <a:p>
          <a:endParaRPr lang="ru-RU"/>
        </a:p>
      </dgm:t>
    </dgm:pt>
    <dgm:pt modelId="{0E95ED56-84BE-4C31-8FF4-601E439C6191}" type="sibTrans" cxnId="{F7842425-7B11-436C-B471-1AFE86200667}">
      <dgm:prSet/>
      <dgm:spPr/>
      <dgm:t>
        <a:bodyPr/>
        <a:lstStyle/>
        <a:p>
          <a:endParaRPr lang="ru-RU"/>
        </a:p>
      </dgm:t>
    </dgm:pt>
    <dgm:pt modelId="{A586E500-685A-4F90-A7C7-792DDBD69A96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3) основные технологические процессы;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5C556D-B265-4860-AECD-D9C863B56671}" type="parTrans" cxnId="{25142181-8E31-491F-9186-CC71F917E4BA}">
      <dgm:prSet/>
      <dgm:spPr/>
      <dgm:t>
        <a:bodyPr/>
        <a:lstStyle/>
        <a:p>
          <a:endParaRPr lang="ru-RU"/>
        </a:p>
      </dgm:t>
    </dgm:pt>
    <dgm:pt modelId="{81AEBC43-3BC5-4D9E-BAE9-45B47D0038B5}" type="sibTrans" cxnId="{25142181-8E31-491F-9186-CC71F917E4BA}">
      <dgm:prSet/>
      <dgm:spPr/>
      <dgm:t>
        <a:bodyPr/>
        <a:lstStyle/>
        <a:p>
          <a:endParaRPr lang="ru-RU"/>
        </a:p>
      </dgm:t>
    </dgm:pt>
    <dgm:pt modelId="{6CD5A646-F323-4769-AE7E-DF4101ED8DE9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4) применяемое оборудование и инвентарь;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DB2445-85C8-468C-B76E-706F0C46DCC6}" type="parTrans" cxnId="{9DE98D61-45C7-41BA-A920-9EC702DDFEA6}">
      <dgm:prSet/>
      <dgm:spPr/>
      <dgm:t>
        <a:bodyPr/>
        <a:lstStyle/>
        <a:p>
          <a:endParaRPr lang="ru-RU"/>
        </a:p>
      </dgm:t>
    </dgm:pt>
    <dgm:pt modelId="{591E4485-08E0-421E-B965-E12D63619D31}" type="sibTrans" cxnId="{9DE98D61-45C7-41BA-A920-9EC702DDFEA6}">
      <dgm:prSet/>
      <dgm:spPr/>
      <dgm:t>
        <a:bodyPr/>
        <a:lstStyle/>
        <a:p>
          <a:endParaRPr lang="ru-RU"/>
        </a:p>
      </dgm:t>
    </dgm:pt>
    <dgm:pt modelId="{A8C7AE6C-8EB9-4DBA-A8C9-0C7A87C39E84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5) исправность технологического оборудования (холодильного, теплового);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7DCC69-09A5-4068-891D-FF15C2CB7D72}" type="parTrans" cxnId="{E3291570-7988-493F-8328-097598D9060A}">
      <dgm:prSet/>
      <dgm:spPr/>
      <dgm:t>
        <a:bodyPr/>
        <a:lstStyle/>
        <a:p>
          <a:endParaRPr lang="ru-RU"/>
        </a:p>
      </dgm:t>
    </dgm:pt>
    <dgm:pt modelId="{585FA954-5C9A-41DD-BF75-01C2A7D4C30D}" type="sibTrans" cxnId="{E3291570-7988-493F-8328-097598D9060A}">
      <dgm:prSet/>
      <dgm:spPr/>
      <dgm:t>
        <a:bodyPr/>
        <a:lstStyle/>
        <a:p>
          <a:endParaRPr lang="ru-RU"/>
        </a:p>
      </dgm:t>
    </dgm:pt>
    <dgm:pt modelId="{4475E550-8531-45D8-B1F6-AA104C305137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6) движение основных потоков сырья, готовой продукции, посуды, непищевых материалов и отходов;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FBBD16-A9D4-4D73-871A-D5F3B7A5BEF3}" type="parTrans" cxnId="{50E682E4-9192-4CD5-99EF-1A3F3A7CFDE6}">
      <dgm:prSet/>
      <dgm:spPr/>
      <dgm:t>
        <a:bodyPr/>
        <a:lstStyle/>
        <a:p>
          <a:endParaRPr lang="ru-RU"/>
        </a:p>
      </dgm:t>
    </dgm:pt>
    <dgm:pt modelId="{F796C18F-B74E-463A-AEBE-C662E5F80EC4}" type="sibTrans" cxnId="{50E682E4-9192-4CD5-99EF-1A3F3A7CFDE6}">
      <dgm:prSet/>
      <dgm:spPr/>
      <dgm:t>
        <a:bodyPr/>
        <a:lstStyle/>
        <a:p>
          <a:endParaRPr lang="ru-RU"/>
        </a:p>
      </dgm:t>
    </dgm:pt>
    <dgm:pt modelId="{1223F6EA-AA7A-4A2A-9323-0FDAD718A994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7) условия и продолжительность хранения готовой продукции и ее оборота;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437728-EAE8-44B0-8B7F-5A845D75096F}" type="parTrans" cxnId="{8453736D-907E-41CE-BA5E-86D1704682DF}">
      <dgm:prSet/>
      <dgm:spPr/>
      <dgm:t>
        <a:bodyPr/>
        <a:lstStyle/>
        <a:p>
          <a:endParaRPr lang="ru-RU"/>
        </a:p>
      </dgm:t>
    </dgm:pt>
    <dgm:pt modelId="{8B3EEB66-DECD-4EA2-9479-57F5750F0A78}" type="sibTrans" cxnId="{8453736D-907E-41CE-BA5E-86D1704682DF}">
      <dgm:prSet/>
      <dgm:spPr/>
      <dgm:t>
        <a:bodyPr/>
        <a:lstStyle/>
        <a:p>
          <a:endParaRPr lang="ru-RU"/>
        </a:p>
      </dgm:t>
    </dgm:pt>
    <dgm:pt modelId="{EA76BCB3-D5ED-4B33-95C8-80F5AD938CD5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8) отбор и хранение суточных проб;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214CB8-8355-4BA6-A246-997A0C6FBA59}" type="parTrans" cxnId="{D660B75D-9576-4CEB-8DDA-8B3225A78474}">
      <dgm:prSet/>
      <dgm:spPr/>
      <dgm:t>
        <a:bodyPr/>
        <a:lstStyle/>
        <a:p>
          <a:endParaRPr lang="ru-RU"/>
        </a:p>
      </dgm:t>
    </dgm:pt>
    <dgm:pt modelId="{6780EFD9-EC89-4D9D-B765-453C286AB92B}" type="sibTrans" cxnId="{D660B75D-9576-4CEB-8DDA-8B3225A78474}">
      <dgm:prSet/>
      <dgm:spPr/>
      <dgm:t>
        <a:bodyPr/>
        <a:lstStyle/>
        <a:p>
          <a:endParaRPr lang="ru-RU"/>
        </a:p>
      </dgm:t>
    </dgm:pt>
    <dgm:pt modelId="{C8503071-4137-488C-B09D-9C1A5E5DAB52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9) использование контактирующих материалов, моющих и дезинфицирующих средств; 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8DF358-9887-46F6-B881-D0BAF52969F9}" type="parTrans" cxnId="{5F87529C-1BC0-4E4B-872B-2D1DC689982E}">
      <dgm:prSet/>
      <dgm:spPr/>
      <dgm:t>
        <a:bodyPr/>
        <a:lstStyle/>
        <a:p>
          <a:endParaRPr lang="ru-RU"/>
        </a:p>
      </dgm:t>
    </dgm:pt>
    <dgm:pt modelId="{1901FE88-6CCD-4ABE-B942-409C7F704E67}" type="sibTrans" cxnId="{5F87529C-1BC0-4E4B-872B-2D1DC689982E}">
      <dgm:prSet/>
      <dgm:spPr/>
      <dgm:t>
        <a:bodyPr/>
        <a:lstStyle/>
        <a:p>
          <a:endParaRPr lang="ru-RU"/>
        </a:p>
      </dgm:t>
    </dgm:pt>
    <dgm:pt modelId="{DC44F190-77BF-45E4-81D0-4993C0098C9A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10) состояние здоровья, профессиональная (гигиеническая) подготовка и личная гигиена работников, наличие медицинских осмотров, допуск к работе;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7D231-DD08-454A-9A44-38260210E2FC}" type="parTrans" cxnId="{6686902A-D9BB-4B74-A8C8-8E9149A0C024}">
      <dgm:prSet/>
      <dgm:spPr/>
      <dgm:t>
        <a:bodyPr/>
        <a:lstStyle/>
        <a:p>
          <a:endParaRPr lang="ru-RU"/>
        </a:p>
      </dgm:t>
    </dgm:pt>
    <dgm:pt modelId="{CF1D11D7-9A54-4A5B-9280-590C231424AF}" type="sibTrans" cxnId="{6686902A-D9BB-4B74-A8C8-8E9149A0C024}">
      <dgm:prSet/>
      <dgm:spPr/>
      <dgm:t>
        <a:bodyPr/>
        <a:lstStyle/>
        <a:p>
          <a:endParaRPr lang="ru-RU"/>
        </a:p>
      </dgm:t>
    </dgm:pt>
    <dgm:pt modelId="{B109EDAD-2E4B-4C87-A3E5-D8C479325F4B}">
      <dgm:prSet custT="1"/>
      <dgm:spPr/>
      <dgm:t>
        <a:bodyPr/>
        <a:lstStyle/>
        <a:p>
          <a:pPr rtl="0"/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11) качество водоснабжения, условия размещения канализации, вентиляции, освещения;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BD9916-F330-48F5-A7A8-8EABD6EE9776}" type="parTrans" cxnId="{A3A725AB-80F0-40FD-89B5-660B1534C32B}">
      <dgm:prSet/>
      <dgm:spPr/>
      <dgm:t>
        <a:bodyPr/>
        <a:lstStyle/>
        <a:p>
          <a:endParaRPr lang="ru-RU"/>
        </a:p>
      </dgm:t>
    </dgm:pt>
    <dgm:pt modelId="{58520EAB-3B6C-4386-9430-A3953A2D984F}" type="sibTrans" cxnId="{A3A725AB-80F0-40FD-89B5-660B1534C32B}">
      <dgm:prSet/>
      <dgm:spPr/>
      <dgm:t>
        <a:bodyPr/>
        <a:lstStyle/>
        <a:p>
          <a:endParaRPr lang="ru-RU"/>
        </a:p>
      </dgm:t>
    </dgm:pt>
    <dgm:pt modelId="{2E53BC62-BDBB-4F4A-8C96-99C4D35B2B7E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12) регулярность дезинфекционных, дезинсекционных и дератизационных мероприятий;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128D69-9690-4968-BC2F-C2EDFE5DB626}" type="parTrans" cxnId="{8C9007B8-4A60-4B92-AF05-786977B1D292}">
      <dgm:prSet/>
      <dgm:spPr/>
      <dgm:t>
        <a:bodyPr/>
        <a:lstStyle/>
        <a:p>
          <a:endParaRPr lang="ru-RU"/>
        </a:p>
      </dgm:t>
    </dgm:pt>
    <dgm:pt modelId="{EF059C52-F892-4B4A-9DE5-A9E67A2BF31C}" type="sibTrans" cxnId="{8C9007B8-4A60-4B92-AF05-786977B1D292}">
      <dgm:prSet/>
      <dgm:spPr/>
      <dgm:t>
        <a:bodyPr/>
        <a:lstStyle/>
        <a:p>
          <a:endParaRPr lang="ru-RU"/>
        </a:p>
      </dgm:t>
    </dgm:pt>
    <dgm:pt modelId="{529385E1-084B-4F7F-9709-308FA9D87FA5}">
      <dgm:prSet custT="1"/>
      <dgm:spPr/>
      <dgm:t>
        <a:bodyPr/>
        <a:lstStyle/>
        <a:p>
          <a:pPr rtl="0"/>
          <a:r>
            <a:rPr lang="ru-RU" sz="1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13) порядок утилизации пищевых и твердых бытовых отходов.</a:t>
          </a:r>
          <a:endParaRPr lang="ru-RU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C426FF-5CE0-4F61-83DE-5958E9CBD26D}" type="parTrans" cxnId="{BCD75485-51BD-405C-9B03-02EB00C94288}">
      <dgm:prSet/>
      <dgm:spPr/>
      <dgm:t>
        <a:bodyPr/>
        <a:lstStyle/>
        <a:p>
          <a:endParaRPr lang="ru-RU"/>
        </a:p>
      </dgm:t>
    </dgm:pt>
    <dgm:pt modelId="{61AC0AD4-2311-4B88-9FF4-9E496652DDE5}" type="sibTrans" cxnId="{BCD75485-51BD-405C-9B03-02EB00C94288}">
      <dgm:prSet/>
      <dgm:spPr/>
      <dgm:t>
        <a:bodyPr/>
        <a:lstStyle/>
        <a:p>
          <a:endParaRPr lang="ru-RU"/>
        </a:p>
      </dgm:t>
    </dgm:pt>
    <dgm:pt modelId="{63B5FAB9-05E3-4FD3-8273-7EA62566316D}" type="pres">
      <dgm:prSet presAssocID="{2F58CC04-C6E9-42A7-9BA9-91DA606EA5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1DC4F4-CE87-415E-AC5D-E5029FFC442B}" type="pres">
      <dgm:prSet presAssocID="{4A053AEE-6610-49A3-A70D-44AA813E10FB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30D41-0CC3-4F7E-8AB9-15CB5F585967}" type="pres">
      <dgm:prSet presAssocID="{C4ED4803-F227-4C9D-B6F8-7702C3F35F2A}" presName="spacer" presStyleCnt="0"/>
      <dgm:spPr/>
    </dgm:pt>
    <dgm:pt modelId="{6B8D89C6-83B8-4A8D-8251-E23318B7EA9B}" type="pres">
      <dgm:prSet presAssocID="{F56AEC08-5D9A-456B-B88F-A065E6BA8AE0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F8F13-C5F6-4B6A-A88C-EAD146C49022}" type="pres">
      <dgm:prSet presAssocID="{0E95ED56-84BE-4C31-8FF4-601E439C6191}" presName="spacer" presStyleCnt="0"/>
      <dgm:spPr/>
    </dgm:pt>
    <dgm:pt modelId="{05DEE7C7-8981-46B5-A388-0B4C25F89854}" type="pres">
      <dgm:prSet presAssocID="{A586E500-685A-4F90-A7C7-792DDBD69A96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6CF58-ED23-4E26-A3DA-36B89CA36731}" type="pres">
      <dgm:prSet presAssocID="{81AEBC43-3BC5-4D9E-BAE9-45B47D0038B5}" presName="spacer" presStyleCnt="0"/>
      <dgm:spPr/>
    </dgm:pt>
    <dgm:pt modelId="{7884D12F-8842-4AEF-A876-EA2E1BCA6FEB}" type="pres">
      <dgm:prSet presAssocID="{6CD5A646-F323-4769-AE7E-DF4101ED8DE9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BD75F-D0E1-4402-8D4E-B81E43475FFA}" type="pres">
      <dgm:prSet presAssocID="{591E4485-08E0-421E-B965-E12D63619D31}" presName="spacer" presStyleCnt="0"/>
      <dgm:spPr/>
    </dgm:pt>
    <dgm:pt modelId="{4C0A872D-2A0B-4517-8F48-01E6A91B8BB8}" type="pres">
      <dgm:prSet presAssocID="{A8C7AE6C-8EB9-4DBA-A8C9-0C7A87C39E84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FF95B-2B4F-44F2-925E-5AD36F4CCD4E}" type="pres">
      <dgm:prSet presAssocID="{585FA954-5C9A-41DD-BF75-01C2A7D4C30D}" presName="spacer" presStyleCnt="0"/>
      <dgm:spPr/>
    </dgm:pt>
    <dgm:pt modelId="{69ACAC53-B993-40A0-9399-B07112F40282}" type="pres">
      <dgm:prSet presAssocID="{4475E550-8531-45D8-B1F6-AA104C305137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8F34-7F80-4201-8F5D-C72030B513B6}" type="pres">
      <dgm:prSet presAssocID="{F796C18F-B74E-463A-AEBE-C662E5F80EC4}" presName="spacer" presStyleCnt="0"/>
      <dgm:spPr/>
    </dgm:pt>
    <dgm:pt modelId="{9139772F-B59C-44C1-8634-8742934F65C9}" type="pres">
      <dgm:prSet presAssocID="{1223F6EA-AA7A-4A2A-9323-0FDAD718A994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A22FA-F14C-4725-9C08-97C14943DDDD}" type="pres">
      <dgm:prSet presAssocID="{8B3EEB66-DECD-4EA2-9479-57F5750F0A78}" presName="spacer" presStyleCnt="0"/>
      <dgm:spPr/>
    </dgm:pt>
    <dgm:pt modelId="{ED9FC420-9F3F-4543-B5BF-9D038EE5A728}" type="pres">
      <dgm:prSet presAssocID="{EA76BCB3-D5ED-4B33-95C8-80F5AD938CD5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E0B92-38DA-4899-A4B6-63935EE97FB1}" type="pres">
      <dgm:prSet presAssocID="{6780EFD9-EC89-4D9D-B765-453C286AB92B}" presName="spacer" presStyleCnt="0"/>
      <dgm:spPr/>
    </dgm:pt>
    <dgm:pt modelId="{B9B0CEBB-8925-44C2-AC5C-4B36A04178E1}" type="pres">
      <dgm:prSet presAssocID="{C8503071-4137-488C-B09D-9C1A5E5DAB52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468E-6DC4-4C8E-81F5-C2BED23CE4E7}" type="pres">
      <dgm:prSet presAssocID="{1901FE88-6CCD-4ABE-B942-409C7F704E67}" presName="spacer" presStyleCnt="0"/>
      <dgm:spPr/>
    </dgm:pt>
    <dgm:pt modelId="{7248D2F1-F778-451C-836C-0D62A94ECA10}" type="pres">
      <dgm:prSet presAssocID="{DC44F190-77BF-45E4-81D0-4993C0098C9A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C4C6-F82D-4B1A-A8B2-C56759F0688E}" type="pres">
      <dgm:prSet presAssocID="{CF1D11D7-9A54-4A5B-9280-590C231424AF}" presName="spacer" presStyleCnt="0"/>
      <dgm:spPr/>
    </dgm:pt>
    <dgm:pt modelId="{3DC51674-E07D-4909-9C65-CEACDEA44B38}" type="pres">
      <dgm:prSet presAssocID="{B109EDAD-2E4B-4C87-A3E5-D8C479325F4B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184C2-9F5F-4954-ADC4-38C0E1C25C2E}" type="pres">
      <dgm:prSet presAssocID="{58520EAB-3B6C-4386-9430-A3953A2D984F}" presName="spacer" presStyleCnt="0"/>
      <dgm:spPr/>
    </dgm:pt>
    <dgm:pt modelId="{848E5E3A-A930-41C6-B636-1232E2378B87}" type="pres">
      <dgm:prSet presAssocID="{2E53BC62-BDBB-4F4A-8C96-99C4D35B2B7E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CC300-A476-4BB2-ACD2-ACB7FD971790}" type="pres">
      <dgm:prSet presAssocID="{EF059C52-F892-4B4A-9DE5-A9E67A2BF31C}" presName="spacer" presStyleCnt="0"/>
      <dgm:spPr/>
    </dgm:pt>
    <dgm:pt modelId="{6550A6E4-DCC6-404E-9D07-C08164912EE6}" type="pres">
      <dgm:prSet presAssocID="{529385E1-084B-4F7F-9709-308FA9D87FA5}" presName="parentText" presStyleLbl="node1" presStyleIdx="12" presStyleCnt="13" custLinFactNeighborX="-106" custLinFactNeighborY="-14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34724-59F0-462B-8669-2BE7F0DD86F1}" type="presOf" srcId="{DC44F190-77BF-45E4-81D0-4993C0098C9A}" destId="{7248D2F1-F778-451C-836C-0D62A94ECA10}" srcOrd="0" destOrd="0" presId="urn:microsoft.com/office/officeart/2005/8/layout/vList2"/>
    <dgm:cxn modelId="{5F87529C-1BC0-4E4B-872B-2D1DC689982E}" srcId="{2F58CC04-C6E9-42A7-9BA9-91DA606EA583}" destId="{C8503071-4137-488C-B09D-9C1A5E5DAB52}" srcOrd="8" destOrd="0" parTransId="{308DF358-9887-46F6-B881-D0BAF52969F9}" sibTransId="{1901FE88-6CCD-4ABE-B942-409C7F704E67}"/>
    <dgm:cxn modelId="{5BD500EE-30CD-45E6-BD4A-3506C45558E9}" srcId="{2F58CC04-C6E9-42A7-9BA9-91DA606EA583}" destId="{4A053AEE-6610-49A3-A70D-44AA813E10FB}" srcOrd="0" destOrd="0" parTransId="{32DAA2C4-2147-4F3D-85F6-0A5EC34DD870}" sibTransId="{C4ED4803-F227-4C9D-B6F8-7702C3F35F2A}"/>
    <dgm:cxn modelId="{74D23AEC-17BD-48E5-80FC-0ECCFDE04FF0}" type="presOf" srcId="{1223F6EA-AA7A-4A2A-9323-0FDAD718A994}" destId="{9139772F-B59C-44C1-8634-8742934F65C9}" srcOrd="0" destOrd="0" presId="urn:microsoft.com/office/officeart/2005/8/layout/vList2"/>
    <dgm:cxn modelId="{1FA9C937-4361-497E-8480-D5002B8FF1ED}" type="presOf" srcId="{4A053AEE-6610-49A3-A70D-44AA813E10FB}" destId="{531DC4F4-CE87-415E-AC5D-E5029FFC442B}" srcOrd="0" destOrd="0" presId="urn:microsoft.com/office/officeart/2005/8/layout/vList2"/>
    <dgm:cxn modelId="{9DE98D61-45C7-41BA-A920-9EC702DDFEA6}" srcId="{2F58CC04-C6E9-42A7-9BA9-91DA606EA583}" destId="{6CD5A646-F323-4769-AE7E-DF4101ED8DE9}" srcOrd="3" destOrd="0" parTransId="{61DB2445-85C8-468C-B76E-706F0C46DCC6}" sibTransId="{591E4485-08E0-421E-B965-E12D63619D31}"/>
    <dgm:cxn modelId="{F7842425-7B11-436C-B471-1AFE86200667}" srcId="{2F58CC04-C6E9-42A7-9BA9-91DA606EA583}" destId="{F56AEC08-5D9A-456B-B88F-A065E6BA8AE0}" srcOrd="1" destOrd="0" parTransId="{8A68B43C-4361-47E4-999D-DA5F15E08D6C}" sibTransId="{0E95ED56-84BE-4C31-8FF4-601E439C6191}"/>
    <dgm:cxn modelId="{A3A725AB-80F0-40FD-89B5-660B1534C32B}" srcId="{2F58CC04-C6E9-42A7-9BA9-91DA606EA583}" destId="{B109EDAD-2E4B-4C87-A3E5-D8C479325F4B}" srcOrd="10" destOrd="0" parTransId="{5EBD9916-F330-48F5-A7A8-8EABD6EE9776}" sibTransId="{58520EAB-3B6C-4386-9430-A3953A2D984F}"/>
    <dgm:cxn modelId="{E18EEC0A-A667-44E6-AA72-6909FFFD3D35}" type="presOf" srcId="{A8C7AE6C-8EB9-4DBA-A8C9-0C7A87C39E84}" destId="{4C0A872D-2A0B-4517-8F48-01E6A91B8BB8}" srcOrd="0" destOrd="0" presId="urn:microsoft.com/office/officeart/2005/8/layout/vList2"/>
    <dgm:cxn modelId="{CF65694B-D91B-431E-ABF4-6B4FD3823032}" type="presOf" srcId="{B109EDAD-2E4B-4C87-A3E5-D8C479325F4B}" destId="{3DC51674-E07D-4909-9C65-CEACDEA44B38}" srcOrd="0" destOrd="0" presId="urn:microsoft.com/office/officeart/2005/8/layout/vList2"/>
    <dgm:cxn modelId="{D660B75D-9576-4CEB-8DDA-8B3225A78474}" srcId="{2F58CC04-C6E9-42A7-9BA9-91DA606EA583}" destId="{EA76BCB3-D5ED-4B33-95C8-80F5AD938CD5}" srcOrd="7" destOrd="0" parTransId="{1E214CB8-8355-4BA6-A246-997A0C6FBA59}" sibTransId="{6780EFD9-EC89-4D9D-B765-453C286AB92B}"/>
    <dgm:cxn modelId="{6686902A-D9BB-4B74-A8C8-8E9149A0C024}" srcId="{2F58CC04-C6E9-42A7-9BA9-91DA606EA583}" destId="{DC44F190-77BF-45E4-81D0-4993C0098C9A}" srcOrd="9" destOrd="0" parTransId="{5B17D231-DD08-454A-9A44-38260210E2FC}" sibTransId="{CF1D11D7-9A54-4A5B-9280-590C231424AF}"/>
    <dgm:cxn modelId="{20DE8F78-7FCD-4480-A156-560253ADCB5C}" type="presOf" srcId="{2F58CC04-C6E9-42A7-9BA9-91DA606EA583}" destId="{63B5FAB9-05E3-4FD3-8273-7EA62566316D}" srcOrd="0" destOrd="0" presId="urn:microsoft.com/office/officeart/2005/8/layout/vList2"/>
    <dgm:cxn modelId="{D00D7FEE-DB3E-4520-BDA4-E8212592DBE8}" type="presOf" srcId="{F56AEC08-5D9A-456B-B88F-A065E6BA8AE0}" destId="{6B8D89C6-83B8-4A8D-8251-E23318B7EA9B}" srcOrd="0" destOrd="0" presId="urn:microsoft.com/office/officeart/2005/8/layout/vList2"/>
    <dgm:cxn modelId="{E3291570-7988-493F-8328-097598D9060A}" srcId="{2F58CC04-C6E9-42A7-9BA9-91DA606EA583}" destId="{A8C7AE6C-8EB9-4DBA-A8C9-0C7A87C39E84}" srcOrd="4" destOrd="0" parTransId="{837DCC69-09A5-4068-891D-FF15C2CB7D72}" sibTransId="{585FA954-5C9A-41DD-BF75-01C2A7D4C30D}"/>
    <dgm:cxn modelId="{50E682E4-9192-4CD5-99EF-1A3F3A7CFDE6}" srcId="{2F58CC04-C6E9-42A7-9BA9-91DA606EA583}" destId="{4475E550-8531-45D8-B1F6-AA104C305137}" srcOrd="5" destOrd="0" parTransId="{ABFBBD16-A9D4-4D73-871A-D5F3B7A5BEF3}" sibTransId="{F796C18F-B74E-463A-AEBE-C662E5F80EC4}"/>
    <dgm:cxn modelId="{9C14B0EB-E3FA-4F1B-A251-4C33D51B0BE7}" type="presOf" srcId="{A586E500-685A-4F90-A7C7-792DDBD69A96}" destId="{05DEE7C7-8981-46B5-A388-0B4C25F89854}" srcOrd="0" destOrd="0" presId="urn:microsoft.com/office/officeart/2005/8/layout/vList2"/>
    <dgm:cxn modelId="{4781BA78-53F1-4A0A-A374-2635E1BDF18C}" type="presOf" srcId="{4475E550-8531-45D8-B1F6-AA104C305137}" destId="{69ACAC53-B993-40A0-9399-B07112F40282}" srcOrd="0" destOrd="0" presId="urn:microsoft.com/office/officeart/2005/8/layout/vList2"/>
    <dgm:cxn modelId="{8C9007B8-4A60-4B92-AF05-786977B1D292}" srcId="{2F58CC04-C6E9-42A7-9BA9-91DA606EA583}" destId="{2E53BC62-BDBB-4F4A-8C96-99C4D35B2B7E}" srcOrd="11" destOrd="0" parTransId="{03128D69-9690-4968-BC2F-C2EDFE5DB626}" sibTransId="{EF059C52-F892-4B4A-9DE5-A9E67A2BF31C}"/>
    <dgm:cxn modelId="{ED127383-A5D3-4DC1-AD08-FD56B128B3C6}" type="presOf" srcId="{C8503071-4137-488C-B09D-9C1A5E5DAB52}" destId="{B9B0CEBB-8925-44C2-AC5C-4B36A04178E1}" srcOrd="0" destOrd="0" presId="urn:microsoft.com/office/officeart/2005/8/layout/vList2"/>
    <dgm:cxn modelId="{CA87CF23-E73A-46AC-B251-14AAFF515809}" type="presOf" srcId="{2E53BC62-BDBB-4F4A-8C96-99C4D35B2B7E}" destId="{848E5E3A-A930-41C6-B636-1232E2378B87}" srcOrd="0" destOrd="0" presId="urn:microsoft.com/office/officeart/2005/8/layout/vList2"/>
    <dgm:cxn modelId="{8453736D-907E-41CE-BA5E-86D1704682DF}" srcId="{2F58CC04-C6E9-42A7-9BA9-91DA606EA583}" destId="{1223F6EA-AA7A-4A2A-9323-0FDAD718A994}" srcOrd="6" destOrd="0" parTransId="{9F437728-EAE8-44B0-8B7F-5A845D75096F}" sibTransId="{8B3EEB66-DECD-4EA2-9479-57F5750F0A78}"/>
    <dgm:cxn modelId="{CF056ABE-67AF-47ED-8345-DF277819EBE4}" type="presOf" srcId="{EA76BCB3-D5ED-4B33-95C8-80F5AD938CD5}" destId="{ED9FC420-9F3F-4543-B5BF-9D038EE5A728}" srcOrd="0" destOrd="0" presId="urn:microsoft.com/office/officeart/2005/8/layout/vList2"/>
    <dgm:cxn modelId="{BCD75485-51BD-405C-9B03-02EB00C94288}" srcId="{2F58CC04-C6E9-42A7-9BA9-91DA606EA583}" destId="{529385E1-084B-4F7F-9709-308FA9D87FA5}" srcOrd="12" destOrd="0" parTransId="{7EC426FF-5CE0-4F61-83DE-5958E9CBD26D}" sibTransId="{61AC0AD4-2311-4B88-9FF4-9E496652DDE5}"/>
    <dgm:cxn modelId="{D5D7F31F-5BEF-45F7-B6FE-31D890305EE5}" type="presOf" srcId="{529385E1-084B-4F7F-9709-308FA9D87FA5}" destId="{6550A6E4-DCC6-404E-9D07-C08164912EE6}" srcOrd="0" destOrd="0" presId="urn:microsoft.com/office/officeart/2005/8/layout/vList2"/>
    <dgm:cxn modelId="{53F6C506-486C-4DC0-B666-4C83C9B7343F}" type="presOf" srcId="{6CD5A646-F323-4769-AE7E-DF4101ED8DE9}" destId="{7884D12F-8842-4AEF-A876-EA2E1BCA6FEB}" srcOrd="0" destOrd="0" presId="urn:microsoft.com/office/officeart/2005/8/layout/vList2"/>
    <dgm:cxn modelId="{25142181-8E31-491F-9186-CC71F917E4BA}" srcId="{2F58CC04-C6E9-42A7-9BA9-91DA606EA583}" destId="{A586E500-685A-4F90-A7C7-792DDBD69A96}" srcOrd="2" destOrd="0" parTransId="{3E5C556D-B265-4860-AECD-D9C863B56671}" sibTransId="{81AEBC43-3BC5-4D9E-BAE9-45B47D0038B5}"/>
    <dgm:cxn modelId="{22A9AED4-2ECC-47BC-AFA7-8D1165B479FC}" type="presParOf" srcId="{63B5FAB9-05E3-4FD3-8273-7EA62566316D}" destId="{531DC4F4-CE87-415E-AC5D-E5029FFC442B}" srcOrd="0" destOrd="0" presId="urn:microsoft.com/office/officeart/2005/8/layout/vList2"/>
    <dgm:cxn modelId="{B2128015-E583-4847-A4ED-6BB8BE829FE4}" type="presParOf" srcId="{63B5FAB9-05E3-4FD3-8273-7EA62566316D}" destId="{7EC30D41-0CC3-4F7E-8AB9-15CB5F585967}" srcOrd="1" destOrd="0" presId="urn:microsoft.com/office/officeart/2005/8/layout/vList2"/>
    <dgm:cxn modelId="{62A78831-C245-443C-99D6-8FE78F3FBD5F}" type="presParOf" srcId="{63B5FAB9-05E3-4FD3-8273-7EA62566316D}" destId="{6B8D89C6-83B8-4A8D-8251-E23318B7EA9B}" srcOrd="2" destOrd="0" presId="urn:microsoft.com/office/officeart/2005/8/layout/vList2"/>
    <dgm:cxn modelId="{A5BEBC94-873A-4C02-89FE-1A5C6E8E9485}" type="presParOf" srcId="{63B5FAB9-05E3-4FD3-8273-7EA62566316D}" destId="{DC5F8F13-C5F6-4B6A-A88C-EAD146C49022}" srcOrd="3" destOrd="0" presId="urn:microsoft.com/office/officeart/2005/8/layout/vList2"/>
    <dgm:cxn modelId="{075C2172-9716-49E7-ABB7-63477E2CAF51}" type="presParOf" srcId="{63B5FAB9-05E3-4FD3-8273-7EA62566316D}" destId="{05DEE7C7-8981-46B5-A388-0B4C25F89854}" srcOrd="4" destOrd="0" presId="urn:microsoft.com/office/officeart/2005/8/layout/vList2"/>
    <dgm:cxn modelId="{38B056C9-9F31-408A-903C-333959C0128F}" type="presParOf" srcId="{63B5FAB9-05E3-4FD3-8273-7EA62566316D}" destId="{50D6CF58-ED23-4E26-A3DA-36B89CA36731}" srcOrd="5" destOrd="0" presId="urn:microsoft.com/office/officeart/2005/8/layout/vList2"/>
    <dgm:cxn modelId="{8F7ADDEA-9919-4DE4-A9C8-002A9DA9C368}" type="presParOf" srcId="{63B5FAB9-05E3-4FD3-8273-7EA62566316D}" destId="{7884D12F-8842-4AEF-A876-EA2E1BCA6FEB}" srcOrd="6" destOrd="0" presId="urn:microsoft.com/office/officeart/2005/8/layout/vList2"/>
    <dgm:cxn modelId="{6D9EA8E3-CFE6-4C57-B5ED-08462158500D}" type="presParOf" srcId="{63B5FAB9-05E3-4FD3-8273-7EA62566316D}" destId="{BD6BD75F-D0E1-4402-8D4E-B81E43475FFA}" srcOrd="7" destOrd="0" presId="urn:microsoft.com/office/officeart/2005/8/layout/vList2"/>
    <dgm:cxn modelId="{96AB10BD-3D8F-4E7A-8A27-61A48CF08C6A}" type="presParOf" srcId="{63B5FAB9-05E3-4FD3-8273-7EA62566316D}" destId="{4C0A872D-2A0B-4517-8F48-01E6A91B8BB8}" srcOrd="8" destOrd="0" presId="urn:microsoft.com/office/officeart/2005/8/layout/vList2"/>
    <dgm:cxn modelId="{C8EA3F2A-985A-44EA-AEA9-9F67D1048385}" type="presParOf" srcId="{63B5FAB9-05E3-4FD3-8273-7EA62566316D}" destId="{690FF95B-2B4F-44F2-925E-5AD36F4CCD4E}" srcOrd="9" destOrd="0" presId="urn:microsoft.com/office/officeart/2005/8/layout/vList2"/>
    <dgm:cxn modelId="{164207EA-08A0-4EE2-A814-914E404662D4}" type="presParOf" srcId="{63B5FAB9-05E3-4FD3-8273-7EA62566316D}" destId="{69ACAC53-B993-40A0-9399-B07112F40282}" srcOrd="10" destOrd="0" presId="urn:microsoft.com/office/officeart/2005/8/layout/vList2"/>
    <dgm:cxn modelId="{96FE44F5-AD4D-4D49-B7E5-0507E12B3006}" type="presParOf" srcId="{63B5FAB9-05E3-4FD3-8273-7EA62566316D}" destId="{D9D58F34-7F80-4201-8F5D-C72030B513B6}" srcOrd="11" destOrd="0" presId="urn:microsoft.com/office/officeart/2005/8/layout/vList2"/>
    <dgm:cxn modelId="{4210ADD7-9301-4902-8212-7A3D6C85EAF7}" type="presParOf" srcId="{63B5FAB9-05E3-4FD3-8273-7EA62566316D}" destId="{9139772F-B59C-44C1-8634-8742934F65C9}" srcOrd="12" destOrd="0" presId="urn:microsoft.com/office/officeart/2005/8/layout/vList2"/>
    <dgm:cxn modelId="{9D2FEE1C-9383-4393-A909-3D05BB774468}" type="presParOf" srcId="{63B5FAB9-05E3-4FD3-8273-7EA62566316D}" destId="{49DA22FA-F14C-4725-9C08-97C14943DDDD}" srcOrd="13" destOrd="0" presId="urn:microsoft.com/office/officeart/2005/8/layout/vList2"/>
    <dgm:cxn modelId="{15C1DAED-9155-4DF9-A41B-DABC8963BC9F}" type="presParOf" srcId="{63B5FAB9-05E3-4FD3-8273-7EA62566316D}" destId="{ED9FC420-9F3F-4543-B5BF-9D038EE5A728}" srcOrd="14" destOrd="0" presId="urn:microsoft.com/office/officeart/2005/8/layout/vList2"/>
    <dgm:cxn modelId="{A51C3AAB-D130-479C-BFC3-9DC19AF9D18A}" type="presParOf" srcId="{63B5FAB9-05E3-4FD3-8273-7EA62566316D}" destId="{7D2E0B92-38DA-4899-A4B6-63935EE97FB1}" srcOrd="15" destOrd="0" presId="urn:microsoft.com/office/officeart/2005/8/layout/vList2"/>
    <dgm:cxn modelId="{BC5651B3-23AE-457C-A3FB-693E79EB6107}" type="presParOf" srcId="{63B5FAB9-05E3-4FD3-8273-7EA62566316D}" destId="{B9B0CEBB-8925-44C2-AC5C-4B36A04178E1}" srcOrd="16" destOrd="0" presId="urn:microsoft.com/office/officeart/2005/8/layout/vList2"/>
    <dgm:cxn modelId="{1013A9C1-B81E-4434-B76B-F5A2BC948B6C}" type="presParOf" srcId="{63B5FAB9-05E3-4FD3-8273-7EA62566316D}" destId="{94AF468E-6DC4-4C8E-81F5-C2BED23CE4E7}" srcOrd="17" destOrd="0" presId="urn:microsoft.com/office/officeart/2005/8/layout/vList2"/>
    <dgm:cxn modelId="{66DC79A6-A44C-4108-809D-1055706EF961}" type="presParOf" srcId="{63B5FAB9-05E3-4FD3-8273-7EA62566316D}" destId="{7248D2F1-F778-451C-836C-0D62A94ECA10}" srcOrd="18" destOrd="0" presId="urn:microsoft.com/office/officeart/2005/8/layout/vList2"/>
    <dgm:cxn modelId="{C7FF0CC9-C145-486D-9AB8-3DF4BA467738}" type="presParOf" srcId="{63B5FAB9-05E3-4FD3-8273-7EA62566316D}" destId="{1F22C4C6-F82D-4B1A-A8B2-C56759F0688E}" srcOrd="19" destOrd="0" presId="urn:microsoft.com/office/officeart/2005/8/layout/vList2"/>
    <dgm:cxn modelId="{DF86E4B6-C6D8-4FE9-86F6-24AFC3AD900C}" type="presParOf" srcId="{63B5FAB9-05E3-4FD3-8273-7EA62566316D}" destId="{3DC51674-E07D-4909-9C65-CEACDEA44B38}" srcOrd="20" destOrd="0" presId="urn:microsoft.com/office/officeart/2005/8/layout/vList2"/>
    <dgm:cxn modelId="{6B5752F1-9EB6-46E2-9F34-CF560809A0BB}" type="presParOf" srcId="{63B5FAB9-05E3-4FD3-8273-7EA62566316D}" destId="{96F184C2-9F5F-4954-ADC4-38C0E1C25C2E}" srcOrd="21" destOrd="0" presId="urn:microsoft.com/office/officeart/2005/8/layout/vList2"/>
    <dgm:cxn modelId="{A8B3BFBA-8F1C-4965-B957-935DD43B96BD}" type="presParOf" srcId="{63B5FAB9-05E3-4FD3-8273-7EA62566316D}" destId="{848E5E3A-A930-41C6-B636-1232E2378B87}" srcOrd="22" destOrd="0" presId="urn:microsoft.com/office/officeart/2005/8/layout/vList2"/>
    <dgm:cxn modelId="{97207CCA-4751-4088-AEDD-CA94869432AF}" type="presParOf" srcId="{63B5FAB9-05E3-4FD3-8273-7EA62566316D}" destId="{B01CC300-A476-4BB2-ACD2-ACB7FD971790}" srcOrd="23" destOrd="0" presId="urn:microsoft.com/office/officeart/2005/8/layout/vList2"/>
    <dgm:cxn modelId="{0422AFC7-AAE8-4B55-BD08-C4132EC0D05C}" type="presParOf" srcId="{63B5FAB9-05E3-4FD3-8273-7EA62566316D}" destId="{6550A6E4-DCC6-404E-9D07-C08164912EE6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58A35-E3E1-443A-85C4-A0E37C092871}">
      <dsp:nvSpPr>
        <dsp:cNvPr id="0" name=""/>
        <dsp:cNvSpPr/>
      </dsp:nvSpPr>
      <dsp:spPr>
        <a:xfrm>
          <a:off x="2086482" y="3397955"/>
          <a:ext cx="446246" cy="304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3042090"/>
              </a:lnTo>
              <a:lnTo>
                <a:pt x="446246" y="3042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002060"/>
            </a:solidFill>
          </a:endParaRPr>
        </a:p>
      </dsp:txBody>
      <dsp:txXfrm>
        <a:off x="2232739" y="4842134"/>
        <a:ext cx="153732" cy="153732"/>
      </dsp:txXfrm>
    </dsp:sp>
    <dsp:sp modelId="{35AC2DB8-7AB7-4934-84ED-CA0344E6C911}">
      <dsp:nvSpPr>
        <dsp:cNvPr id="0" name=""/>
        <dsp:cNvSpPr/>
      </dsp:nvSpPr>
      <dsp:spPr>
        <a:xfrm>
          <a:off x="2086482" y="3397955"/>
          <a:ext cx="446246" cy="219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2191773"/>
              </a:lnTo>
              <a:lnTo>
                <a:pt x="446246" y="2191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002060"/>
            </a:solidFill>
          </a:endParaRPr>
        </a:p>
      </dsp:txBody>
      <dsp:txXfrm>
        <a:off x="2253687" y="4437923"/>
        <a:ext cx="111836" cy="111836"/>
      </dsp:txXfrm>
    </dsp:sp>
    <dsp:sp modelId="{8782CC49-6E91-4BA3-8EA9-60A54639540D}">
      <dsp:nvSpPr>
        <dsp:cNvPr id="0" name=""/>
        <dsp:cNvSpPr/>
      </dsp:nvSpPr>
      <dsp:spPr>
        <a:xfrm>
          <a:off x="2086482" y="3397955"/>
          <a:ext cx="446246" cy="1330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1330885"/>
              </a:lnTo>
              <a:lnTo>
                <a:pt x="446246" y="1330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>
        <a:off x="2274512" y="4028305"/>
        <a:ext cx="70185" cy="70185"/>
      </dsp:txXfrm>
    </dsp:sp>
    <dsp:sp modelId="{591DC1B3-63FF-4C2E-A8A9-3901AB799E38}">
      <dsp:nvSpPr>
        <dsp:cNvPr id="0" name=""/>
        <dsp:cNvSpPr/>
      </dsp:nvSpPr>
      <dsp:spPr>
        <a:xfrm>
          <a:off x="2086482" y="3397955"/>
          <a:ext cx="446246" cy="42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23" y="0"/>
              </a:lnTo>
              <a:lnTo>
                <a:pt x="223123" y="428845"/>
              </a:lnTo>
              <a:lnTo>
                <a:pt x="446246" y="4288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>
        <a:off x="2294132" y="3596905"/>
        <a:ext cx="30945" cy="30945"/>
      </dsp:txXfrm>
    </dsp:sp>
    <dsp:sp modelId="{F3345ECE-8622-4A41-9937-8A43F24F01CB}">
      <dsp:nvSpPr>
        <dsp:cNvPr id="0" name=""/>
        <dsp:cNvSpPr/>
      </dsp:nvSpPr>
      <dsp:spPr>
        <a:xfrm>
          <a:off x="2086482" y="2932236"/>
          <a:ext cx="446246" cy="465718"/>
        </a:xfrm>
        <a:custGeom>
          <a:avLst/>
          <a:gdLst/>
          <a:ahLst/>
          <a:cxnLst/>
          <a:rect l="0" t="0" r="0" b="0"/>
          <a:pathLst>
            <a:path>
              <a:moveTo>
                <a:pt x="0" y="465718"/>
              </a:moveTo>
              <a:lnTo>
                <a:pt x="223123" y="465718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>
        <a:off x="2293480" y="3148971"/>
        <a:ext cx="32250" cy="32250"/>
      </dsp:txXfrm>
    </dsp:sp>
    <dsp:sp modelId="{A8724BE7-73BF-40FA-9F8C-CEC27AFE75A3}">
      <dsp:nvSpPr>
        <dsp:cNvPr id="0" name=""/>
        <dsp:cNvSpPr/>
      </dsp:nvSpPr>
      <dsp:spPr>
        <a:xfrm>
          <a:off x="2086482" y="2075240"/>
          <a:ext cx="446246" cy="1322715"/>
        </a:xfrm>
        <a:custGeom>
          <a:avLst/>
          <a:gdLst/>
          <a:ahLst/>
          <a:cxnLst/>
          <a:rect l="0" t="0" r="0" b="0"/>
          <a:pathLst>
            <a:path>
              <a:moveTo>
                <a:pt x="0" y="1322715"/>
              </a:moveTo>
              <a:lnTo>
                <a:pt x="223123" y="1322715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>
        <a:off x="2274706" y="2701698"/>
        <a:ext cx="69798" cy="69798"/>
      </dsp:txXfrm>
    </dsp:sp>
    <dsp:sp modelId="{DFD18447-B0F4-41F9-B0F4-B7625A3CEB38}">
      <dsp:nvSpPr>
        <dsp:cNvPr id="0" name=""/>
        <dsp:cNvSpPr/>
      </dsp:nvSpPr>
      <dsp:spPr>
        <a:xfrm>
          <a:off x="2086482" y="1217317"/>
          <a:ext cx="446246" cy="2180637"/>
        </a:xfrm>
        <a:custGeom>
          <a:avLst/>
          <a:gdLst/>
          <a:ahLst/>
          <a:cxnLst/>
          <a:rect l="0" t="0" r="0" b="0"/>
          <a:pathLst>
            <a:path>
              <a:moveTo>
                <a:pt x="0" y="2180637"/>
              </a:moveTo>
              <a:lnTo>
                <a:pt x="223123" y="2180637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002060"/>
            </a:solidFill>
          </a:endParaRPr>
        </a:p>
      </dsp:txBody>
      <dsp:txXfrm>
        <a:off x="2253959" y="2251991"/>
        <a:ext cx="111291" cy="111291"/>
      </dsp:txXfrm>
    </dsp:sp>
    <dsp:sp modelId="{1429506F-4B4F-4FA8-9A30-7A3061F91E45}">
      <dsp:nvSpPr>
        <dsp:cNvPr id="0" name=""/>
        <dsp:cNvSpPr/>
      </dsp:nvSpPr>
      <dsp:spPr>
        <a:xfrm>
          <a:off x="2086482" y="359423"/>
          <a:ext cx="446246" cy="3038532"/>
        </a:xfrm>
        <a:custGeom>
          <a:avLst/>
          <a:gdLst/>
          <a:ahLst/>
          <a:cxnLst/>
          <a:rect l="0" t="0" r="0" b="0"/>
          <a:pathLst>
            <a:path>
              <a:moveTo>
                <a:pt x="0" y="3038532"/>
              </a:moveTo>
              <a:lnTo>
                <a:pt x="223123" y="3038532"/>
              </a:lnTo>
              <a:lnTo>
                <a:pt x="223123" y="0"/>
              </a:lnTo>
              <a:lnTo>
                <a:pt x="4462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rgbClr val="002060"/>
            </a:solidFill>
          </a:endParaRPr>
        </a:p>
      </dsp:txBody>
      <dsp:txXfrm>
        <a:off x="2232827" y="1801911"/>
        <a:ext cx="153556" cy="153556"/>
      </dsp:txXfrm>
    </dsp:sp>
    <dsp:sp modelId="{8FB6EC23-5E44-4850-AABB-10CD9C26EE86}">
      <dsp:nvSpPr>
        <dsp:cNvPr id="0" name=""/>
        <dsp:cNvSpPr/>
      </dsp:nvSpPr>
      <dsp:spPr>
        <a:xfrm rot="16200000">
          <a:off x="-1536469" y="3166676"/>
          <a:ext cx="6783344" cy="462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C00000"/>
              </a:solidFill>
            </a:rPr>
            <a:t>Организация питания </a:t>
          </a:r>
          <a:endParaRPr lang="ru-RU" sz="2900" b="1" kern="1200" dirty="0">
            <a:solidFill>
              <a:srgbClr val="C00000"/>
            </a:solidFill>
          </a:endParaRPr>
        </a:p>
      </dsp:txBody>
      <dsp:txXfrm rot="16200000">
        <a:off x="-1536469" y="3166676"/>
        <a:ext cx="6783344" cy="462558"/>
      </dsp:txXfrm>
    </dsp:sp>
    <dsp:sp modelId="{D4986B7E-B8C5-4A2D-9914-CAF45D4E2A9E}">
      <dsp:nvSpPr>
        <dsp:cNvPr id="0" name=""/>
        <dsp:cNvSpPr/>
      </dsp:nvSpPr>
      <dsp:spPr>
        <a:xfrm>
          <a:off x="2532728" y="15738"/>
          <a:ext cx="5749347" cy="687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способа, формы, модели, режима (кратности) и графика организации питания в соответствии с профилем организации образования, временем пребывания учащихся/воспитанников, их возрастом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15738"/>
        <a:ext cx="5749347" cy="687368"/>
      </dsp:txXfrm>
    </dsp:sp>
    <dsp:sp modelId="{19DD0908-0CC4-45A2-94E2-D80A78681449}">
      <dsp:nvSpPr>
        <dsp:cNvPr id="0" name=""/>
        <dsp:cNvSpPr/>
      </dsp:nvSpPr>
      <dsp:spPr>
        <a:xfrm>
          <a:off x="2532728" y="873170"/>
          <a:ext cx="5749347" cy="688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взаимодействие всех участников организации питания, включая органы управления в сфере образования, администрацию организаций образования, поставщиков услуг питания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873170"/>
        <a:ext cx="5749347" cy="688294"/>
      </dsp:txXfrm>
    </dsp:sp>
    <dsp:sp modelId="{DB398866-4FD9-48CC-BD14-D26118573630}">
      <dsp:nvSpPr>
        <dsp:cNvPr id="0" name=""/>
        <dsp:cNvSpPr/>
      </dsp:nvSpPr>
      <dsp:spPr>
        <a:xfrm>
          <a:off x="2532728" y="1731528"/>
          <a:ext cx="5749347" cy="6874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определение лиц, ответственных за организацию питания в организациях образования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1731528"/>
        <a:ext cx="5749347" cy="687423"/>
      </dsp:txXfrm>
    </dsp:sp>
    <dsp:sp modelId="{04D9C11B-FF37-433E-8ABC-1AF3E1DD9CCC}">
      <dsp:nvSpPr>
        <dsp:cNvPr id="0" name=""/>
        <dsp:cNvSpPr/>
      </dsp:nvSpPr>
      <dsp:spPr>
        <a:xfrm>
          <a:off x="2532728" y="2589015"/>
          <a:ext cx="5749347" cy="686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составление перспективного четырехнедельного сезонного меню, ежедневного меню-раскладки и меню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2589015"/>
        <a:ext cx="5749347" cy="686443"/>
      </dsp:txXfrm>
    </dsp:sp>
    <dsp:sp modelId="{DE5F2DB3-D61E-409F-99F7-6A1FB9B376E6}">
      <dsp:nvSpPr>
        <dsp:cNvPr id="0" name=""/>
        <dsp:cNvSpPr/>
      </dsp:nvSpPr>
      <dsp:spPr>
        <a:xfrm>
          <a:off x="2532728" y="3445522"/>
          <a:ext cx="5749347" cy="762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учета учащихся/воспитанников, в том числе с особыми диетическими потребностями, обеспечиваемых горячим питанием за счет бюджетных средств, за собственные или другие привлеченные средства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3445522"/>
        <a:ext cx="5749347" cy="762557"/>
      </dsp:txXfrm>
    </dsp:sp>
    <dsp:sp modelId="{DBC9342B-D3DE-4B4E-9D60-D41C4637B515}">
      <dsp:nvSpPr>
        <dsp:cNvPr id="0" name=""/>
        <dsp:cNvSpPr/>
      </dsp:nvSpPr>
      <dsp:spPr>
        <a:xfrm>
          <a:off x="2532728" y="4378142"/>
          <a:ext cx="5749347" cy="7013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поддержка в надлежащем рабочем состоянии оборудования и оснащения столовой (пищеблока), их постоянное обновление, обеспечение достаточного количества посуды, мебели, бесперебойной работы систем энергообеспечения, водоснабжения и водоотведения, вентиляции и кондиционирования воздуха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4378142"/>
        <a:ext cx="5749347" cy="701395"/>
      </dsp:txXfrm>
    </dsp:sp>
    <dsp:sp modelId="{6D1BCAD6-443C-4B58-AD45-C4762460F98F}">
      <dsp:nvSpPr>
        <dsp:cNvPr id="0" name=""/>
        <dsp:cNvSpPr/>
      </dsp:nvSpPr>
      <dsp:spPr>
        <a:xfrm>
          <a:off x="2532728" y="5249602"/>
          <a:ext cx="5749347" cy="680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ведение учетно-отчетной документации по организации питания 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5249602"/>
        <a:ext cx="5749347" cy="680253"/>
      </dsp:txXfrm>
    </dsp:sp>
    <dsp:sp modelId="{C4C9D937-ECD2-449C-91D9-981D30BC6EE4}">
      <dsp:nvSpPr>
        <dsp:cNvPr id="0" name=""/>
        <dsp:cNvSpPr/>
      </dsp:nvSpPr>
      <dsp:spPr>
        <a:xfrm>
          <a:off x="2532728" y="6099918"/>
          <a:ext cx="5749347" cy="680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осуществление производственного контроля за качеством и безопасностью пищевых продуктов и готовых блюд, организацией питания, соблюдением законодательства Республики Казахстан в области безопасности пищевой продукции и сфере санитарно-эпидемиологического благополучия населения</a:t>
          </a:r>
          <a:endParaRPr lang="ru-RU" sz="12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728" y="6099918"/>
        <a:ext cx="5749347" cy="6802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47841-E697-4131-B8F5-ACAE05E5EE31}">
      <dsp:nvSpPr>
        <dsp:cNvPr id="0" name=""/>
        <dsp:cNvSpPr/>
      </dsp:nvSpPr>
      <dsp:spPr>
        <a:xfrm>
          <a:off x="3961668" y="0"/>
          <a:ext cx="2519994" cy="2159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Способы организации питания 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61668" y="0"/>
        <a:ext cx="2519994" cy="2159997"/>
      </dsp:txXfrm>
    </dsp:sp>
    <dsp:sp modelId="{F497F060-223C-4A94-A2EB-B60C718E4C7C}">
      <dsp:nvSpPr>
        <dsp:cNvPr id="0" name=""/>
        <dsp:cNvSpPr/>
      </dsp:nvSpPr>
      <dsp:spPr>
        <a:xfrm rot="5334736">
          <a:off x="4582222" y="2832597"/>
          <a:ext cx="1345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54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6B6B5-5BE3-4552-B2D6-32EF2ECEB2BD}">
      <dsp:nvSpPr>
        <dsp:cNvPr id="0" name=""/>
        <dsp:cNvSpPr/>
      </dsp:nvSpPr>
      <dsp:spPr>
        <a:xfrm>
          <a:off x="4024802" y="3505196"/>
          <a:ext cx="2519997" cy="1799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Приготовление и реализация готовых блюд организациями образования </a:t>
          </a:r>
          <a:r>
            <a:rPr lang="ru-RU" sz="1500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самостоятельно </a:t>
          </a: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(работниками, входящими в штатное расписание)</a:t>
          </a:r>
          <a:endParaRPr lang="ru-RU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24802" y="3505196"/>
        <a:ext cx="2519997" cy="1799995"/>
      </dsp:txXfrm>
    </dsp:sp>
    <dsp:sp modelId="{6C757474-4BB2-4BC4-BF75-B8B868A70E9B}">
      <dsp:nvSpPr>
        <dsp:cNvPr id="0" name=""/>
        <dsp:cNvSpPr/>
      </dsp:nvSpPr>
      <dsp:spPr>
        <a:xfrm rot="1383568">
          <a:off x="6422911" y="1904392"/>
          <a:ext cx="1470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6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C5833-7F4B-462B-BD69-DADBBF3FE299}">
      <dsp:nvSpPr>
        <dsp:cNvPr id="0" name=""/>
        <dsp:cNvSpPr/>
      </dsp:nvSpPr>
      <dsp:spPr>
        <a:xfrm>
          <a:off x="7834787" y="1828789"/>
          <a:ext cx="2519997" cy="1799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розничной торговли пищевыми продуктами через буфет, </a:t>
          </a:r>
          <a:r>
            <a:rPr lang="ru-RU" sz="1500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кроме детских дошкольных организаций</a:t>
          </a:r>
          <a:endParaRPr lang="ru-RU" sz="1500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834787" y="1828789"/>
        <a:ext cx="2519997" cy="1799995"/>
      </dsp:txXfrm>
    </dsp:sp>
    <dsp:sp modelId="{5EAE22F2-F25D-4C11-8140-CF62836665CE}">
      <dsp:nvSpPr>
        <dsp:cNvPr id="0" name=""/>
        <dsp:cNvSpPr/>
      </dsp:nvSpPr>
      <dsp:spPr>
        <a:xfrm rot="9469263">
          <a:off x="2765020" y="1828199"/>
          <a:ext cx="12426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6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DB9FE-AE13-4EAC-A709-E279A160F62F}">
      <dsp:nvSpPr>
        <dsp:cNvPr id="0" name=""/>
        <dsp:cNvSpPr/>
      </dsp:nvSpPr>
      <dsp:spPr>
        <a:xfrm>
          <a:off x="290994" y="1676402"/>
          <a:ext cx="2519997" cy="1799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питания в организациях образования поставщиком услуг питания </a:t>
          </a:r>
          <a:r>
            <a:rPr lang="ru-RU" sz="1500" kern="1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условиях аутсорсинга или </a:t>
          </a:r>
          <a:r>
            <a:rPr lang="ru-RU" sz="1500" kern="1200" dirty="0" err="1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кейтеринга</a:t>
          </a:r>
          <a:endParaRPr lang="ru-RU" sz="1500" kern="1200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0994" y="1676402"/>
        <a:ext cx="2519997" cy="17999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A60A09-3E1E-44DC-88CE-761DF6172260}">
      <dsp:nvSpPr>
        <dsp:cNvPr id="0" name=""/>
        <dsp:cNvSpPr/>
      </dsp:nvSpPr>
      <dsp:spPr>
        <a:xfrm>
          <a:off x="0" y="331791"/>
          <a:ext cx="1021602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083B25-5484-42E1-8FF2-113BC2F7F551}">
      <dsp:nvSpPr>
        <dsp:cNvPr id="0" name=""/>
        <dsp:cNvSpPr/>
      </dsp:nvSpPr>
      <dsp:spPr>
        <a:xfrm>
          <a:off x="510801" y="51351"/>
          <a:ext cx="715122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организация в производственных помещениях зон, затрудняющих удаление источников загрязнения пищевой продукции</a:t>
          </a:r>
          <a:endParaRPr lang="ru-RU" sz="1500" kern="1200" dirty="0"/>
        </a:p>
      </dsp:txBody>
      <dsp:txXfrm>
        <a:off x="510801" y="51351"/>
        <a:ext cx="7151220" cy="560880"/>
      </dsp:txXfrm>
    </dsp:sp>
    <dsp:sp modelId="{B4911958-F756-49D7-9CEC-09BCAD820AEA}">
      <dsp:nvSpPr>
        <dsp:cNvPr id="0" name=""/>
        <dsp:cNvSpPr/>
      </dsp:nvSpPr>
      <dsp:spPr>
        <a:xfrm>
          <a:off x="0" y="1193631"/>
          <a:ext cx="1021602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9651C-7E41-48DF-9EC6-6637EB7BA1EF}">
      <dsp:nvSpPr>
        <dsp:cNvPr id="0" name=""/>
        <dsp:cNvSpPr/>
      </dsp:nvSpPr>
      <dsp:spPr>
        <a:xfrm>
          <a:off x="510801" y="913191"/>
          <a:ext cx="715122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использование ртутных термометров</a:t>
          </a:r>
          <a:endParaRPr lang="ru-RU" sz="1500" kern="1200" dirty="0"/>
        </a:p>
      </dsp:txBody>
      <dsp:txXfrm>
        <a:off x="510801" y="913191"/>
        <a:ext cx="7151220" cy="560880"/>
      </dsp:txXfrm>
    </dsp:sp>
    <dsp:sp modelId="{941EF9C5-C46E-457E-BA81-61E24D1FC4CB}">
      <dsp:nvSpPr>
        <dsp:cNvPr id="0" name=""/>
        <dsp:cNvSpPr/>
      </dsp:nvSpPr>
      <dsp:spPr>
        <a:xfrm>
          <a:off x="0" y="2055471"/>
          <a:ext cx="10216029" cy="502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2877" tIns="395732" rIns="79287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соответствует требованиям </a:t>
          </a:r>
          <a:r>
            <a:rPr lang="ru-RU" sz="1300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технических регламентов;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имеет явные признаки недоброкачественности 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(порча, разложение, загрязнение);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товаросопроводительной документации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обеспечивающей </a:t>
          </a:r>
          <a:r>
            <a:rPr lang="ru-RU" sz="1300" kern="1200" dirty="0" err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прослеживаемость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документы об оценке (подтверждении) соответствия, подтверждающие безопасность продукции;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установленных сроков годности или с истекшими сроками годности;</a:t>
          </a:r>
          <a:endParaRPr lang="ru-RU" sz="13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маркировки 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или не имеет на маркировке условий хранения, или условия хранения которой не соответствуют температурно-влажностным режимам ее хранения, указанным в маркировке, и (или) товаросопроводительной документации;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имеет ветеринарных </a:t>
          </a:r>
          <a:r>
            <a:rPr lang="ru-RU" sz="1300" b="1" kern="120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идентификационных знаков;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упаковке, не предназначенной для контакта с пищевой продукцией, 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вскрытой, с нарушением герметичности, повреждениями, загрязненной;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 непромышленного (домашнего) изготовления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подвергшейся тепловой и (или) иной обработке; 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упакованной под вакуумом;</a:t>
          </a:r>
          <a:endParaRPr lang="ru-RU" sz="13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 следами пребывания насекомых, грызунов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а также с непосредственно обнаруженными насекомыми и грызунами в самой пищевой продукции;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содержит запрещенные и имеющие ограничения в применении 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пищевые добавки, </a:t>
          </a:r>
          <a:r>
            <a:rPr lang="ru-RU" sz="1300" kern="1200" dirty="0" err="1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ароматизаторы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ингредиенты и продовольственное (пищевое) сырье;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является пищевой продукцией, в отношении которой 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одним из государств-членов Евразийского экономического союза </a:t>
          </a: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введены временные санитарные меры;</a:t>
          </a:r>
          <a:endParaRPr lang="ru-RU" sz="13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создает угрозу возникновения и распространения </a:t>
          </a: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инфекционных заболеваний или массовых неинфекционных заболеваний и отравлений;</a:t>
          </a:r>
          <a:endParaRPr lang="ru-RU" sz="13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нарушениями условий и режима транспортировки (хранения);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0" y="2055471"/>
        <a:ext cx="10216029" cy="5027400"/>
      </dsp:txXfrm>
    </dsp:sp>
    <dsp:sp modelId="{E70D6834-FA20-40A5-93D8-1ACF72859323}">
      <dsp:nvSpPr>
        <dsp:cNvPr id="0" name=""/>
        <dsp:cNvSpPr/>
      </dsp:nvSpPr>
      <dsp:spPr>
        <a:xfrm>
          <a:off x="510801" y="1775031"/>
          <a:ext cx="715122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прием, использование (применение), хранение, транспортировка и производство пищевой продукции, которая:</a:t>
          </a:r>
          <a:endParaRPr lang="ru-RU" sz="1500" kern="1200" dirty="0"/>
        </a:p>
      </dsp:txBody>
      <dsp:txXfrm>
        <a:off x="510801" y="1775031"/>
        <a:ext cx="7151220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A60A09-3E1E-44DC-88CE-761DF6172260}">
      <dsp:nvSpPr>
        <dsp:cNvPr id="0" name=""/>
        <dsp:cNvSpPr/>
      </dsp:nvSpPr>
      <dsp:spPr>
        <a:xfrm>
          <a:off x="0" y="54193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083B25-5484-42E1-8FF2-113BC2F7F551}">
      <dsp:nvSpPr>
        <dsp:cNvPr id="0" name=""/>
        <dsp:cNvSpPr/>
      </dsp:nvSpPr>
      <dsp:spPr>
        <a:xfrm>
          <a:off x="510801" y="5485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реализация пищевой продукции, отнесенной к санитарному браку. Такую продукцию собирают в специальную промаркированную емкость для последующей утилизации</a:t>
          </a:r>
          <a:endParaRPr lang="ru-RU" sz="1500" kern="1200" dirty="0"/>
        </a:p>
      </dsp:txBody>
      <dsp:txXfrm>
        <a:off x="510801" y="54853"/>
        <a:ext cx="7151220" cy="974160"/>
      </dsp:txXfrm>
    </dsp:sp>
    <dsp:sp modelId="{B4911958-F756-49D7-9CEC-09BCAD820AEA}">
      <dsp:nvSpPr>
        <dsp:cNvPr id="0" name=""/>
        <dsp:cNvSpPr/>
      </dsp:nvSpPr>
      <dsp:spPr>
        <a:xfrm>
          <a:off x="0" y="203881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9651C-7E41-48DF-9EC6-6637EB7BA1EF}">
      <dsp:nvSpPr>
        <dsp:cNvPr id="0" name=""/>
        <dsp:cNvSpPr/>
      </dsp:nvSpPr>
      <dsp:spPr>
        <a:xfrm>
          <a:off x="510801" y="155173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намерзание снега и льда (образование наледи) на внутренних поверхностях помещений холодильных камер, охлаждаемых емкостей холодильного оборудования, на упаковках с пищевой продукцией</a:t>
          </a:r>
          <a:endParaRPr lang="ru-RU" sz="1500" kern="1200" dirty="0"/>
        </a:p>
      </dsp:txBody>
      <dsp:txXfrm>
        <a:off x="510801" y="1551733"/>
        <a:ext cx="7151220" cy="974160"/>
      </dsp:txXfrm>
    </dsp:sp>
    <dsp:sp modelId="{941EF9C5-C46E-457E-BA81-61E24D1FC4CB}">
      <dsp:nvSpPr>
        <dsp:cNvPr id="0" name=""/>
        <dsp:cNvSpPr/>
      </dsp:nvSpPr>
      <dsp:spPr>
        <a:xfrm>
          <a:off x="0" y="353569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0D6834-FA20-40A5-93D8-1ACF72859323}">
      <dsp:nvSpPr>
        <dsp:cNvPr id="0" name=""/>
        <dsp:cNvSpPr/>
      </dsp:nvSpPr>
      <dsp:spPr>
        <a:xfrm>
          <a:off x="510801" y="304861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хранение пищевой продукции вблизи водопроводных и канализационных труб, приборов теплоснабжения</a:t>
          </a:r>
          <a:endParaRPr lang="ru-RU" sz="1500" kern="1200" dirty="0"/>
        </a:p>
      </dsp:txBody>
      <dsp:txXfrm>
        <a:off x="510801" y="3048613"/>
        <a:ext cx="7151220" cy="974160"/>
      </dsp:txXfrm>
    </dsp:sp>
    <dsp:sp modelId="{0F830D55-003E-4B49-992B-8F4A4B284010}">
      <dsp:nvSpPr>
        <dsp:cNvPr id="0" name=""/>
        <dsp:cNvSpPr/>
      </dsp:nvSpPr>
      <dsp:spPr>
        <a:xfrm>
          <a:off x="0" y="5032573"/>
          <a:ext cx="1021602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50BEA-F2A2-4C05-B73F-5FC4E27D93B3}">
      <dsp:nvSpPr>
        <dsp:cNvPr id="0" name=""/>
        <dsp:cNvSpPr/>
      </dsp:nvSpPr>
      <dsp:spPr>
        <a:xfrm>
          <a:off x="510801" y="4545493"/>
          <a:ext cx="7151220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99" tIns="0" rIns="270299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складирование и хранение пищевой продукции непосредственно на полу, неупакованной в транспортную упаковку пищевой продукции</a:t>
          </a:r>
          <a:endParaRPr lang="ru-RU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0801" y="4545493"/>
        <a:ext cx="7151220" cy="974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8AAEFC-EA74-484F-A42F-944F27607AC4}">
      <dsp:nvSpPr>
        <dsp:cNvPr id="0" name=""/>
        <dsp:cNvSpPr/>
      </dsp:nvSpPr>
      <dsp:spPr>
        <a:xfrm rot="5400000">
          <a:off x="3793943" y="-1527792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 граммов в день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3793943" y="-1527792"/>
        <a:ext cx="656613" cy="3879765"/>
      </dsp:txXfrm>
    </dsp:sp>
    <dsp:sp modelId="{076D8BB6-B048-49A2-9665-2371963F9503}">
      <dsp:nvSpPr>
        <dsp:cNvPr id="0" name=""/>
        <dsp:cNvSpPr/>
      </dsp:nvSpPr>
      <dsp:spPr>
        <a:xfrm>
          <a:off x="0" y="1706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706"/>
        <a:ext cx="2182367" cy="820767"/>
      </dsp:txXfrm>
    </dsp:sp>
    <dsp:sp modelId="{78CE71D2-DE3F-4DC5-B6C4-ECC4508391BD}">
      <dsp:nvSpPr>
        <dsp:cNvPr id="0" name=""/>
        <dsp:cNvSpPr/>
      </dsp:nvSpPr>
      <dsp:spPr>
        <a:xfrm rot="5400000">
          <a:off x="3793943" y="-665986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2,5 граммов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3793943" y="-665986"/>
        <a:ext cx="656613" cy="3879765"/>
      </dsp:txXfrm>
    </dsp:sp>
    <dsp:sp modelId="{1FACD3F1-4284-46EB-A534-191076A4CE45}">
      <dsp:nvSpPr>
        <dsp:cNvPr id="0" name=""/>
        <dsp:cNvSpPr/>
      </dsp:nvSpPr>
      <dsp:spPr>
        <a:xfrm>
          <a:off x="0" y="863512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kern="1200" dirty="0"/>
        </a:p>
      </dsp:txBody>
      <dsp:txXfrm>
        <a:off x="0" y="863512"/>
        <a:ext cx="2182367" cy="820767"/>
      </dsp:txXfrm>
    </dsp:sp>
    <dsp:sp modelId="{9A952BD5-B944-4998-BC30-F252D77F3C6E}">
      <dsp:nvSpPr>
        <dsp:cNvPr id="0" name=""/>
        <dsp:cNvSpPr/>
      </dsp:nvSpPr>
      <dsp:spPr>
        <a:xfrm rot="5400000">
          <a:off x="3793943" y="195818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 граммов в день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3793943" y="195818"/>
        <a:ext cx="656613" cy="3879765"/>
      </dsp:txXfrm>
    </dsp:sp>
    <dsp:sp modelId="{12B45366-F8A5-4BDD-9DA7-AEA89E54608B}">
      <dsp:nvSpPr>
        <dsp:cNvPr id="0" name=""/>
        <dsp:cNvSpPr/>
      </dsp:nvSpPr>
      <dsp:spPr>
        <a:xfrm>
          <a:off x="0" y="1725317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kern="1200" dirty="0"/>
        </a:p>
      </dsp:txBody>
      <dsp:txXfrm>
        <a:off x="0" y="1725317"/>
        <a:ext cx="2182367" cy="820767"/>
      </dsp:txXfrm>
    </dsp:sp>
    <dsp:sp modelId="{C68139C9-B845-48C6-BEDF-6E02E203E507}">
      <dsp:nvSpPr>
        <dsp:cNvPr id="0" name=""/>
        <dsp:cNvSpPr/>
      </dsp:nvSpPr>
      <dsp:spPr>
        <a:xfrm rot="5400000">
          <a:off x="3793943" y="1057624"/>
          <a:ext cx="656613" cy="387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4 граммов в день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 rot="5400000">
        <a:off x="3793943" y="1057624"/>
        <a:ext cx="656613" cy="3879765"/>
      </dsp:txXfrm>
    </dsp:sp>
    <dsp:sp modelId="{182019D5-016F-45AC-9C80-D8555020157F}">
      <dsp:nvSpPr>
        <dsp:cNvPr id="0" name=""/>
        <dsp:cNvSpPr/>
      </dsp:nvSpPr>
      <dsp:spPr>
        <a:xfrm>
          <a:off x="0" y="2587123"/>
          <a:ext cx="2182367" cy="82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5-11(12) классов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2587123"/>
        <a:ext cx="2182367" cy="8207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2ADAB-2BE6-4343-BD8F-10595C4FEE0E}">
      <dsp:nvSpPr>
        <dsp:cNvPr id="0" name=""/>
        <dsp:cNvSpPr/>
      </dsp:nvSpPr>
      <dsp:spPr>
        <a:xfrm>
          <a:off x="2778252" y="1230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17 г. на одного ребенка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1230"/>
        <a:ext cx="4167378" cy="666354"/>
      </dsp:txXfrm>
    </dsp:sp>
    <dsp:sp modelId="{877B40F7-C743-43C8-B259-9AA01E61630B}">
      <dsp:nvSpPr>
        <dsp:cNvPr id="0" name=""/>
        <dsp:cNvSpPr/>
      </dsp:nvSpPr>
      <dsp:spPr>
        <a:xfrm>
          <a:off x="0" y="1230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2-3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1230"/>
        <a:ext cx="2778252" cy="666354"/>
      </dsp:txXfrm>
    </dsp:sp>
    <dsp:sp modelId="{D04E7F6E-F4A2-4697-8154-87B130C057F0}">
      <dsp:nvSpPr>
        <dsp:cNvPr id="0" name=""/>
        <dsp:cNvSpPr/>
      </dsp:nvSpPr>
      <dsp:spPr>
        <a:xfrm>
          <a:off x="2778252" y="734220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22 г.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734220"/>
        <a:ext cx="4167378" cy="666354"/>
      </dsp:txXfrm>
    </dsp:sp>
    <dsp:sp modelId="{736AC1CC-9A43-4D8A-A1F3-1876E8656B8A}">
      <dsp:nvSpPr>
        <dsp:cNvPr id="0" name=""/>
        <dsp:cNvSpPr/>
      </dsp:nvSpPr>
      <dsp:spPr>
        <a:xfrm>
          <a:off x="0" y="734220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детей 4-6 лет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734220"/>
        <a:ext cx="2778252" cy="666354"/>
      </dsp:txXfrm>
    </dsp:sp>
    <dsp:sp modelId="{F40C4F48-4DB2-47E4-A0AB-1B5270A9A34A}">
      <dsp:nvSpPr>
        <dsp:cNvPr id="0" name=""/>
        <dsp:cNvSpPr/>
      </dsp:nvSpPr>
      <dsp:spPr>
        <a:xfrm>
          <a:off x="2778252" y="1467211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26 г. на одного ребенка </a:t>
          </a:r>
          <a:endParaRPr lang="ru-RU" sz="1600" b="0" kern="1200" dirty="0">
            <a:solidFill>
              <a:srgbClr val="002060"/>
            </a:solidFill>
          </a:endParaRPr>
        </a:p>
      </dsp:txBody>
      <dsp:txXfrm>
        <a:off x="2778252" y="1467211"/>
        <a:ext cx="4167378" cy="666354"/>
      </dsp:txXfrm>
    </dsp:sp>
    <dsp:sp modelId="{FD229422-0573-43F4-A0E0-ABEF2A2EDEC9}">
      <dsp:nvSpPr>
        <dsp:cNvPr id="0" name=""/>
        <dsp:cNvSpPr/>
      </dsp:nvSpPr>
      <dsp:spPr>
        <a:xfrm>
          <a:off x="0" y="1467211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1-4 классов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1467211"/>
        <a:ext cx="2778252" cy="666354"/>
      </dsp:txXfrm>
    </dsp:sp>
    <dsp:sp modelId="{95D1BCDF-494F-4331-9E79-D871A4DA8F21}">
      <dsp:nvSpPr>
        <dsp:cNvPr id="0" name=""/>
        <dsp:cNvSpPr/>
      </dsp:nvSpPr>
      <dsp:spPr>
        <a:xfrm>
          <a:off x="2778252" y="2200201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31 г. в день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2200201"/>
        <a:ext cx="4167378" cy="666354"/>
      </dsp:txXfrm>
    </dsp:sp>
    <dsp:sp modelId="{08B17FC1-DA5E-4B88-A6C7-8C05ED32BF80}">
      <dsp:nvSpPr>
        <dsp:cNvPr id="0" name=""/>
        <dsp:cNvSpPr/>
      </dsp:nvSpPr>
      <dsp:spPr>
        <a:xfrm>
          <a:off x="0" y="2200201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5-7 классов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2200201"/>
        <a:ext cx="2778252" cy="666354"/>
      </dsp:txXfrm>
    </dsp:sp>
    <dsp:sp modelId="{3090D5BC-2412-4C23-A869-266C18338BE6}">
      <dsp:nvSpPr>
        <dsp:cNvPr id="0" name=""/>
        <dsp:cNvSpPr/>
      </dsp:nvSpPr>
      <dsp:spPr>
        <a:xfrm>
          <a:off x="2778252" y="2933191"/>
          <a:ext cx="4167378" cy="666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 более 34 г. на одного ребенка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778252" y="2933191"/>
        <a:ext cx="4167378" cy="666354"/>
      </dsp:txXfrm>
    </dsp:sp>
    <dsp:sp modelId="{E97DC8FB-56EB-4E0B-9408-141948353643}">
      <dsp:nvSpPr>
        <dsp:cNvPr id="0" name=""/>
        <dsp:cNvSpPr/>
      </dsp:nvSpPr>
      <dsp:spPr>
        <a:xfrm>
          <a:off x="0" y="2933191"/>
          <a:ext cx="2778252" cy="6663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учащихся 8-11(12) классов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2933191"/>
        <a:ext cx="2778252" cy="6663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DC4F4-CE87-415E-AC5D-E5029FFC442B}">
      <dsp:nvSpPr>
        <dsp:cNvPr id="0" name=""/>
        <dsp:cNvSpPr/>
      </dsp:nvSpPr>
      <dsp:spPr>
        <a:xfrm>
          <a:off x="0" y="720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1) поставляемые продукты питания и продовольственное сырье, их качество и безопасность, условия транспортировки;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720"/>
        <a:ext cx="9829799" cy="497809"/>
      </dsp:txXfrm>
    </dsp:sp>
    <dsp:sp modelId="{6B8D89C6-83B8-4A8D-8251-E23318B7EA9B}">
      <dsp:nvSpPr>
        <dsp:cNvPr id="0" name=""/>
        <dsp:cNvSpPr/>
      </dsp:nvSpPr>
      <dsp:spPr>
        <a:xfrm>
          <a:off x="0" y="511566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2) условия и продолжительность хранения продуктов питания и продовольственного сырья до начала технологического процесса;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511566"/>
        <a:ext cx="9829799" cy="497809"/>
      </dsp:txXfrm>
    </dsp:sp>
    <dsp:sp modelId="{05DEE7C7-8981-46B5-A388-0B4C25F89854}">
      <dsp:nvSpPr>
        <dsp:cNvPr id="0" name=""/>
        <dsp:cNvSpPr/>
      </dsp:nvSpPr>
      <dsp:spPr>
        <a:xfrm>
          <a:off x="0" y="1022412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3) основные технологические процессы;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022412"/>
        <a:ext cx="9829799" cy="497809"/>
      </dsp:txXfrm>
    </dsp:sp>
    <dsp:sp modelId="{7884D12F-8842-4AEF-A876-EA2E1BCA6FEB}">
      <dsp:nvSpPr>
        <dsp:cNvPr id="0" name=""/>
        <dsp:cNvSpPr/>
      </dsp:nvSpPr>
      <dsp:spPr>
        <a:xfrm>
          <a:off x="0" y="1533258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4) применяемое оборудование и инвентарь;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533258"/>
        <a:ext cx="9829799" cy="497809"/>
      </dsp:txXfrm>
    </dsp:sp>
    <dsp:sp modelId="{4C0A872D-2A0B-4517-8F48-01E6A91B8BB8}">
      <dsp:nvSpPr>
        <dsp:cNvPr id="0" name=""/>
        <dsp:cNvSpPr/>
      </dsp:nvSpPr>
      <dsp:spPr>
        <a:xfrm>
          <a:off x="0" y="2044103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5) исправность технологического оборудования (холодильного, теплового);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044103"/>
        <a:ext cx="9829799" cy="497809"/>
      </dsp:txXfrm>
    </dsp:sp>
    <dsp:sp modelId="{69ACAC53-B993-40A0-9399-B07112F40282}">
      <dsp:nvSpPr>
        <dsp:cNvPr id="0" name=""/>
        <dsp:cNvSpPr/>
      </dsp:nvSpPr>
      <dsp:spPr>
        <a:xfrm>
          <a:off x="0" y="2554949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6) движение основных потоков сырья, готовой продукции, посуды, непищевых материалов и отходов;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554949"/>
        <a:ext cx="9829799" cy="497809"/>
      </dsp:txXfrm>
    </dsp:sp>
    <dsp:sp modelId="{9139772F-B59C-44C1-8634-8742934F65C9}">
      <dsp:nvSpPr>
        <dsp:cNvPr id="0" name=""/>
        <dsp:cNvSpPr/>
      </dsp:nvSpPr>
      <dsp:spPr>
        <a:xfrm>
          <a:off x="0" y="3065795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7) условия и продолжительность хранения готовой продукции и ее оборота;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065795"/>
        <a:ext cx="9829799" cy="497809"/>
      </dsp:txXfrm>
    </dsp:sp>
    <dsp:sp modelId="{ED9FC420-9F3F-4543-B5BF-9D038EE5A728}">
      <dsp:nvSpPr>
        <dsp:cNvPr id="0" name=""/>
        <dsp:cNvSpPr/>
      </dsp:nvSpPr>
      <dsp:spPr>
        <a:xfrm>
          <a:off x="0" y="3576641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8) отбор и хранение суточных проб;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576641"/>
        <a:ext cx="9829799" cy="497809"/>
      </dsp:txXfrm>
    </dsp:sp>
    <dsp:sp modelId="{B9B0CEBB-8925-44C2-AC5C-4B36A04178E1}">
      <dsp:nvSpPr>
        <dsp:cNvPr id="0" name=""/>
        <dsp:cNvSpPr/>
      </dsp:nvSpPr>
      <dsp:spPr>
        <a:xfrm>
          <a:off x="0" y="4087487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9) использование контактирующих материалов, моющих и дезинфицирующих средств; 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087487"/>
        <a:ext cx="9829799" cy="497809"/>
      </dsp:txXfrm>
    </dsp:sp>
    <dsp:sp modelId="{7248D2F1-F778-451C-836C-0D62A94ECA10}">
      <dsp:nvSpPr>
        <dsp:cNvPr id="0" name=""/>
        <dsp:cNvSpPr/>
      </dsp:nvSpPr>
      <dsp:spPr>
        <a:xfrm>
          <a:off x="0" y="4598332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10) состояние здоровья, профессиональная (гигиеническая) подготовка и личная гигиена работников, наличие медицинских осмотров, допуск к работе;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598332"/>
        <a:ext cx="9829799" cy="497809"/>
      </dsp:txXfrm>
    </dsp:sp>
    <dsp:sp modelId="{3DC51674-E07D-4909-9C65-CEACDEA44B38}">
      <dsp:nvSpPr>
        <dsp:cNvPr id="0" name=""/>
        <dsp:cNvSpPr/>
      </dsp:nvSpPr>
      <dsp:spPr>
        <a:xfrm>
          <a:off x="0" y="5109178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11) качество водоснабжения, условия размещения канализации, вентиляции, освещения;</a:t>
          </a:r>
          <a:endParaRPr lang="ru-RU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5109178"/>
        <a:ext cx="9829799" cy="497809"/>
      </dsp:txXfrm>
    </dsp:sp>
    <dsp:sp modelId="{848E5E3A-A930-41C6-B636-1232E2378B87}">
      <dsp:nvSpPr>
        <dsp:cNvPr id="0" name=""/>
        <dsp:cNvSpPr/>
      </dsp:nvSpPr>
      <dsp:spPr>
        <a:xfrm>
          <a:off x="0" y="5620024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12) регулярность дезинфекционных, дезинсекционных и дератизационных мероприятий;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5620024"/>
        <a:ext cx="9829799" cy="497809"/>
      </dsp:txXfrm>
    </dsp:sp>
    <dsp:sp modelId="{6550A6E4-DCC6-404E-9D07-C08164912EE6}">
      <dsp:nvSpPr>
        <dsp:cNvPr id="0" name=""/>
        <dsp:cNvSpPr/>
      </dsp:nvSpPr>
      <dsp:spPr>
        <a:xfrm>
          <a:off x="0" y="6128944"/>
          <a:ext cx="9829799" cy="49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13) порядок утилизации пищевых и твердых бытовых отходов.</a:t>
          </a:r>
          <a:endParaRPr lang="ru-RU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6128944"/>
        <a:ext cx="9829799" cy="49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A2577-8171-476E-84C6-708461257C07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94B5B-6EF0-4887-9386-1E16E6CE1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77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585" cy="342612"/>
          </a:xfrm>
          <a:prstGeom prst="rect">
            <a:avLst/>
          </a:prstGeom>
        </p:spPr>
        <p:txBody>
          <a:bodyPr vert="horz" lIns="84166" tIns="42082" rIns="84166" bIns="4208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214" y="0"/>
            <a:ext cx="4309108" cy="342612"/>
          </a:xfrm>
          <a:prstGeom prst="rect">
            <a:avLst/>
          </a:prstGeom>
        </p:spPr>
        <p:txBody>
          <a:bodyPr vert="horz" lIns="84166" tIns="42082" rIns="84166" bIns="42082" rtlCol="0"/>
          <a:lstStyle>
            <a:lvl1pPr algn="r">
              <a:defRPr sz="1100"/>
            </a:lvl1pPr>
          </a:lstStyle>
          <a:p>
            <a:fld id="{AFF6802B-2AA3-4023-868E-0BFE91769242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66" tIns="42082" rIns="84166" bIns="420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19" y="3257694"/>
            <a:ext cx="7956639" cy="3086388"/>
          </a:xfrm>
          <a:prstGeom prst="rect">
            <a:avLst/>
          </a:prstGeom>
        </p:spPr>
        <p:txBody>
          <a:bodyPr vert="horz" lIns="84166" tIns="42082" rIns="84166" bIns="420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49"/>
            <a:ext cx="4310585" cy="342612"/>
          </a:xfrm>
          <a:prstGeom prst="rect">
            <a:avLst/>
          </a:prstGeom>
        </p:spPr>
        <p:txBody>
          <a:bodyPr vert="horz" lIns="84166" tIns="42082" rIns="84166" bIns="4208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214" y="6513949"/>
            <a:ext cx="4309108" cy="342612"/>
          </a:xfrm>
          <a:prstGeom prst="rect">
            <a:avLst/>
          </a:prstGeom>
        </p:spPr>
        <p:txBody>
          <a:bodyPr vert="horz" lIns="84166" tIns="42082" rIns="84166" bIns="42082" rtlCol="0" anchor="b"/>
          <a:lstStyle>
            <a:lvl1pPr algn="r">
              <a:defRPr sz="1100"/>
            </a:lvl1pPr>
          </a:lstStyle>
          <a:p>
            <a:fld id="{80FC56E7-D112-42CD-80C5-A74DB51A8D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72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="" xmlns:a16="http://schemas.microsoft.com/office/drawing/2014/main" id="{DAC06CAF-C9D8-4082-83A4-28DDEC91C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="" xmlns:a16="http://schemas.microsoft.com/office/drawing/2014/main" id="{E9C4EB6A-2558-42DF-9860-5D9D9E9CF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="" xmlns:a16="http://schemas.microsoft.com/office/drawing/2014/main" id="{2D2B78A0-66F3-4702-9A74-C503CDB65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1pPr>
            <a:lvl2pPr marL="741363" indent="-28416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2pPr>
            <a:lvl3pPr marL="1141413" indent="-2270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3pPr>
            <a:lvl4pPr marL="1598613" indent="-2270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4pPr>
            <a:lvl5pPr marL="2055813" indent="-2270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5pPr>
            <a:lvl6pPr marL="25130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6pPr>
            <a:lvl7pPr marL="29702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7pPr>
            <a:lvl8pPr marL="34274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8pPr>
            <a:lvl9pPr marL="38846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29681-E9DF-403E-A2F1-21878C6FC46F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33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8E02-67CC-4B82-88DF-CB2DB163C92F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DDF5-E157-4D78-BE40-616C95BCA0B1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D068-2D65-49DA-B545-50573579F1AE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2BEAD-548C-4609-92F8-E80D7923CDAC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13E8-FBB3-4B9D-B2FF-95F2ABF7DCA4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ACC27FF-E0CC-4B95-A954-D47341BF7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87385" y="7158448"/>
            <a:ext cx="2406015" cy="276999"/>
          </a:xfrm>
        </p:spPr>
        <p:txBody>
          <a:bodyPr/>
          <a:lstStyle>
            <a:lvl1pPr defTabSz="909638">
              <a:defRPr smtClean="0"/>
            </a:lvl1pPr>
          </a:lstStyle>
          <a:p>
            <a:pPr>
              <a:defRPr/>
            </a:pPr>
            <a:fld id="{D045480D-8358-4D5E-9FF3-C92F75484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302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1D0B-22EF-4F73-BDB6-3C85786A2624}" type="datetime1">
              <a:rPr lang="en-US" smtClean="0"/>
              <a:pPr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74FE76-6404-4C37-B297-15683D5BCDC2}"/>
              </a:ext>
            </a:extLst>
          </p:cNvPr>
          <p:cNvSpPr/>
          <p:nvPr/>
        </p:nvSpPr>
        <p:spPr>
          <a:xfrm>
            <a:off x="201923" y="0"/>
            <a:ext cx="1500392" cy="7562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619" name="TextBox 4">
            <a:extLst>
              <a:ext uri="{FF2B5EF4-FFF2-40B4-BE49-F238E27FC236}">
                <a16:creationId xmlns="" xmlns:a16="http://schemas.microsoft.com/office/drawing/2014/main" id="{C80F9D31-5A7F-480F-8B80-94BF61C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2409825"/>
            <a:ext cx="8382000" cy="236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5" tIns="60942" rIns="121885" bIns="60942">
            <a:spAutoFit/>
          </a:bodyPr>
          <a:lstStyle>
            <a:lvl1pPr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" alt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ПИТАНИЯ В ОРГАНИЗАЦИЯХ ОБРАЗОВАНИЯ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1">
            <a:extLst>
              <a:ext uri="{FF2B5EF4-FFF2-40B4-BE49-F238E27FC236}">
                <a16:creationId xmlns="" xmlns:a16="http://schemas.microsoft.com/office/drawing/2014/main" id="{2951CE89-B555-4998-AA93-02D1AA11024A}"/>
              </a:ext>
            </a:extLst>
          </p:cNvPr>
          <p:cNvGrpSpPr>
            <a:grpSpLocks/>
          </p:cNvGrpSpPr>
          <p:nvPr/>
        </p:nvGrpSpPr>
        <p:grpSpPr bwMode="auto">
          <a:xfrm>
            <a:off x="628805" y="0"/>
            <a:ext cx="680047" cy="1778785"/>
            <a:chOff x="464266" y="2731226"/>
            <a:chExt cx="970344" cy="1850029"/>
          </a:xfrm>
          <a:solidFill>
            <a:schemeClr val="bg1"/>
          </a:solidFill>
        </p:grpSpPr>
        <p:sp>
          <p:nvSpPr>
            <p:cNvPr id="143" name="Graphic 1">
              <a:extLst>
                <a:ext uri="{FF2B5EF4-FFF2-40B4-BE49-F238E27FC236}">
                  <a16:creationId xmlns="" xmlns:a16="http://schemas.microsoft.com/office/drawing/2014/main" id="{6C3CF23C-9CA2-4DAD-979A-D3952576081C}"/>
                </a:ext>
              </a:extLst>
            </p:cNvPr>
            <p:cNvSpPr/>
            <p:nvPr/>
          </p:nvSpPr>
          <p:spPr>
            <a:xfrm>
              <a:off x="464266" y="273122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4" name="Graphic 1">
              <a:extLst>
                <a:ext uri="{FF2B5EF4-FFF2-40B4-BE49-F238E27FC236}">
                  <a16:creationId xmlns="" xmlns:a16="http://schemas.microsoft.com/office/drawing/2014/main" id="{523D48A4-1861-4255-A89C-8B9132DBF322}"/>
                </a:ext>
              </a:extLst>
            </p:cNvPr>
            <p:cNvSpPr/>
            <p:nvPr/>
          </p:nvSpPr>
          <p:spPr>
            <a:xfrm>
              <a:off x="949438" y="2731227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5" name="Graphic 1">
              <a:extLst>
                <a:ext uri="{FF2B5EF4-FFF2-40B4-BE49-F238E27FC236}">
                  <a16:creationId xmlns="" xmlns:a16="http://schemas.microsoft.com/office/drawing/2014/main" id="{DDA2F1C4-4D27-4C24-921C-6539EEA08C06}"/>
                </a:ext>
              </a:extLst>
            </p:cNvPr>
            <p:cNvSpPr/>
            <p:nvPr/>
          </p:nvSpPr>
          <p:spPr>
            <a:xfrm>
              <a:off x="464266" y="318976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6" name="Graphic 1">
              <a:extLst>
                <a:ext uri="{FF2B5EF4-FFF2-40B4-BE49-F238E27FC236}">
                  <a16:creationId xmlns="" xmlns:a16="http://schemas.microsoft.com/office/drawing/2014/main" id="{29483956-DF69-425C-A949-2F3E1EEBCA92}"/>
                </a:ext>
              </a:extLst>
            </p:cNvPr>
            <p:cNvSpPr/>
            <p:nvPr/>
          </p:nvSpPr>
          <p:spPr>
            <a:xfrm>
              <a:off x="949438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7" name="Graphic 1">
              <a:extLst>
                <a:ext uri="{FF2B5EF4-FFF2-40B4-BE49-F238E27FC236}">
                  <a16:creationId xmlns="" xmlns:a16="http://schemas.microsoft.com/office/drawing/2014/main" id="{285CED6B-DA16-4264-90D3-970310C5DEF2}"/>
                </a:ext>
              </a:extLst>
            </p:cNvPr>
            <p:cNvSpPr/>
            <p:nvPr/>
          </p:nvSpPr>
          <p:spPr>
            <a:xfrm>
              <a:off x="464266" y="3648309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8" name="Graphic 1">
              <a:extLst>
                <a:ext uri="{FF2B5EF4-FFF2-40B4-BE49-F238E27FC236}">
                  <a16:creationId xmlns="" xmlns:a16="http://schemas.microsoft.com/office/drawing/2014/main" id="{6FC1D3EF-B287-49F7-92D9-96B74A82B8BB}"/>
                </a:ext>
              </a:extLst>
            </p:cNvPr>
            <p:cNvSpPr/>
            <p:nvPr/>
          </p:nvSpPr>
          <p:spPr>
            <a:xfrm>
              <a:off x="949438" y="3648309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9" name="Graphic 1">
              <a:extLst>
                <a:ext uri="{FF2B5EF4-FFF2-40B4-BE49-F238E27FC236}">
                  <a16:creationId xmlns="" xmlns:a16="http://schemas.microsoft.com/office/drawing/2014/main" id="{D909A1E8-6AF7-42E8-9EE2-9691A819136A}"/>
                </a:ext>
              </a:extLst>
            </p:cNvPr>
            <p:cNvSpPr/>
            <p:nvPr/>
          </p:nvSpPr>
          <p:spPr>
            <a:xfrm>
              <a:off x="464266" y="410684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50" name="Graphic 1">
              <a:extLst>
                <a:ext uri="{FF2B5EF4-FFF2-40B4-BE49-F238E27FC236}">
                  <a16:creationId xmlns="" xmlns:a16="http://schemas.microsoft.com/office/drawing/2014/main" id="{AD2259CF-184D-4A2F-9E43-9759B55D4FAC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59" name="TextBox 7">
            <a:extLst>
              <a:ext uri="{FF2B5EF4-FFF2-40B4-BE49-F238E27FC236}">
                <a16:creationId xmlns="" xmlns:a16="http://schemas.microsoft.com/office/drawing/2014/main" id="{D8B4AEE1-B28F-4027-8A4A-CB83C9D8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6905625"/>
            <a:ext cx="3272069" cy="353907"/>
          </a:xfrm>
          <a:prstGeom prst="rect">
            <a:avLst/>
          </a:prstGeom>
          <a:noFill/>
          <a:ln>
            <a:noFill/>
          </a:ln>
        </p:spPr>
        <p:txBody>
          <a:bodyPr lIns="121885" tIns="60942" rIns="121885" bIns="60942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г. Караганда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2025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9EE936-2B93-4022-9A5E-E408DC15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00" b="95200" l="5500" r="93600">
                        <a14:foregroundMark x1="17000" y1="36900" x2="27200" y2="17400"/>
                        <a14:foregroundMark x1="20300" y1="21000" x2="27400" y2="14800"/>
                        <a14:foregroundMark x1="29400" y1="12100" x2="19500" y2="21400"/>
                        <a14:foregroundMark x1="44100" y1="7600" x2="37400" y2="8000"/>
                        <a14:foregroundMark x1="25700" y1="11800" x2="14000" y2="26300"/>
                        <a14:foregroundMark x1="13100" y1="25400" x2="5900" y2="44800"/>
                        <a14:foregroundMark x1="6300" y1="45400" x2="9300" y2="64200"/>
                        <a14:foregroundMark x1="5500" y1="47100" x2="6000" y2="60100"/>
                        <a14:foregroundMark x1="7000" y1="61400" x2="11300" y2="70500"/>
                        <a14:foregroundMark x1="10800" y1="69900" x2="17700" y2="78000"/>
                        <a14:foregroundMark x1="15300" y1="78100" x2="24800" y2="85000"/>
                        <a14:foregroundMark x1="17700" y1="81100" x2="25600" y2="86900"/>
                        <a14:foregroundMark x1="25100" y1="86800" x2="40600" y2="92000"/>
                        <a14:foregroundMark x1="40600" y1="92000" x2="40600" y2="92000"/>
                        <a14:foregroundMark x1="38000" y1="93100" x2="51200" y2="94800"/>
                        <a14:foregroundMark x1="48000" y1="95100" x2="62200" y2="93200"/>
                        <a14:foregroundMark x1="60400" y1="93900" x2="73900" y2="88600"/>
                        <a14:foregroundMark x1="74400" y1="85600" x2="52000" y2="95200"/>
                        <a14:foregroundMark x1="92500" y1="65400" x2="93600" y2="52800"/>
                        <a14:foregroundMark x1="79800" y1="45300" x2="68200" y2="69400"/>
                        <a14:foregroundMark x1="70900" y1="48300" x2="63300" y2="63500"/>
                        <a14:foregroundMark x1="19200" y1="46700" x2="50100" y2="70300"/>
                        <a14:foregroundMark x1="34600" y1="24500" x2="58300" y2="23100"/>
                        <a14:foregroundMark x1="64400" y1="47600" x2="50500" y2="42900"/>
                        <a14:foregroundMark x1="42600" y1="44100" x2="50400" y2="40000"/>
                        <a14:foregroundMark x1="24100" y1="27200" x2="41900" y2="1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79" y="1624010"/>
            <a:ext cx="1426882" cy="1547816"/>
          </a:xfrm>
          <a:prstGeom prst="rect">
            <a:avLst/>
          </a:prstGeom>
        </p:spPr>
      </p:pic>
      <p:grpSp>
        <p:nvGrpSpPr>
          <p:cNvPr id="3" name="Группа 21">
            <a:extLst>
              <a:ext uri="{FF2B5EF4-FFF2-40B4-BE49-F238E27FC236}">
                <a16:creationId xmlns="" xmlns:a16="http://schemas.microsoft.com/office/drawing/2014/main" id="{D94526DD-EF04-476D-AA51-BF55D16136B0}"/>
              </a:ext>
            </a:extLst>
          </p:cNvPr>
          <p:cNvGrpSpPr>
            <a:grpSpLocks/>
          </p:cNvGrpSpPr>
          <p:nvPr/>
        </p:nvGrpSpPr>
        <p:grpSpPr bwMode="auto">
          <a:xfrm>
            <a:off x="612098" y="6699919"/>
            <a:ext cx="680047" cy="85032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55" name="Graphic 1">
              <a:extLst>
                <a:ext uri="{FF2B5EF4-FFF2-40B4-BE49-F238E27FC236}">
                  <a16:creationId xmlns="" xmlns:a16="http://schemas.microsoft.com/office/drawing/2014/main" id="{6DAFF6C3-6726-4000-B701-05EBCD397218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Graphic 1">
              <a:extLst>
                <a:ext uri="{FF2B5EF4-FFF2-40B4-BE49-F238E27FC236}">
                  <a16:creationId xmlns="" xmlns:a16="http://schemas.microsoft.com/office/drawing/2014/main" id="{1A1A779B-90BE-4919-AEC2-6C77E7C1E13E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Graphic 1">
              <a:extLst>
                <a:ext uri="{FF2B5EF4-FFF2-40B4-BE49-F238E27FC236}">
                  <a16:creationId xmlns="" xmlns:a16="http://schemas.microsoft.com/office/drawing/2014/main" id="{18611249-3AC4-4F6B-B5DF-5475350D08D7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Graphic 1">
              <a:extLst>
                <a:ext uri="{FF2B5EF4-FFF2-40B4-BE49-F238E27FC236}">
                  <a16:creationId xmlns="" xmlns:a16="http://schemas.microsoft.com/office/drawing/2014/main" id="{706931E6-40B1-4716-81E4-B541EA4BEE0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Группа 139">
            <a:extLst>
              <a:ext uri="{FF2B5EF4-FFF2-40B4-BE49-F238E27FC236}">
                <a16:creationId xmlns="" xmlns:a16="http://schemas.microsoft.com/office/drawing/2014/main" id="{93C1C7B6-418D-4F39-A543-276AB974BF65}"/>
              </a:ext>
            </a:extLst>
          </p:cNvPr>
          <p:cNvGrpSpPr/>
          <p:nvPr/>
        </p:nvGrpSpPr>
        <p:grpSpPr>
          <a:xfrm rot="5400000">
            <a:off x="-762335" y="4645440"/>
            <a:ext cx="3428912" cy="680047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6" name="Группа 21">
              <a:extLst>
                <a:ext uri="{FF2B5EF4-FFF2-40B4-BE49-F238E27FC236}">
                  <a16:creationId xmlns="" xmlns:a16="http://schemas.microsoft.com/office/drawing/2014/main" id="{A00DA9A9-9D60-4EA3-AC62-7B9305EA3DD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74" name="Graphic 1">
                <a:extLst>
                  <a:ext uri="{FF2B5EF4-FFF2-40B4-BE49-F238E27FC236}">
                    <a16:creationId xmlns="" xmlns:a16="http://schemas.microsoft.com/office/drawing/2014/main" id="{4CA59A75-6A75-4A6E-9069-83BCAE7DA98D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Graphic 1">
                <a:extLst>
                  <a:ext uri="{FF2B5EF4-FFF2-40B4-BE49-F238E27FC236}">
                    <a16:creationId xmlns="" xmlns:a16="http://schemas.microsoft.com/office/drawing/2014/main" id="{192FD0DA-08B1-446C-BF9C-2C20BBD404A7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Graphic 1">
                <a:extLst>
                  <a:ext uri="{FF2B5EF4-FFF2-40B4-BE49-F238E27FC236}">
                    <a16:creationId xmlns="" xmlns:a16="http://schemas.microsoft.com/office/drawing/2014/main" id="{2F3D064A-6F71-4F3E-AB46-55B2F61A9287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7" name="Graphic 1">
                <a:extLst>
                  <a:ext uri="{FF2B5EF4-FFF2-40B4-BE49-F238E27FC236}">
                    <a16:creationId xmlns="" xmlns:a16="http://schemas.microsoft.com/office/drawing/2014/main" id="{A1159BC5-CA0F-4F37-9AAF-B34A5863FF9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Graphic 1">
                <a:extLst>
                  <a:ext uri="{FF2B5EF4-FFF2-40B4-BE49-F238E27FC236}">
                    <a16:creationId xmlns="" xmlns:a16="http://schemas.microsoft.com/office/drawing/2014/main" id="{0BEDE0DE-AABA-4D7F-9694-F657ADE1E325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Graphic 1">
                <a:extLst>
                  <a:ext uri="{FF2B5EF4-FFF2-40B4-BE49-F238E27FC236}">
                    <a16:creationId xmlns="" xmlns:a16="http://schemas.microsoft.com/office/drawing/2014/main" id="{B360315E-7CA6-45E0-8E16-0F145A1A118C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Graphic 1">
                <a:extLst>
                  <a:ext uri="{FF2B5EF4-FFF2-40B4-BE49-F238E27FC236}">
                    <a16:creationId xmlns="" xmlns:a16="http://schemas.microsoft.com/office/drawing/2014/main" id="{74A3ECD7-6BAF-4766-BF20-997B1381D48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Graphic 1">
                <a:extLst>
                  <a:ext uri="{FF2B5EF4-FFF2-40B4-BE49-F238E27FC236}">
                    <a16:creationId xmlns="" xmlns:a16="http://schemas.microsoft.com/office/drawing/2014/main" id="{BAD520A9-6BC8-4941-9783-92319E93315B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7" name="Группа 21">
              <a:extLst>
                <a:ext uri="{FF2B5EF4-FFF2-40B4-BE49-F238E27FC236}">
                  <a16:creationId xmlns="" xmlns:a16="http://schemas.microsoft.com/office/drawing/2014/main" id="{C1307E83-05E9-4ACB-AF08-C63BBFE92B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66" name="Graphic 1">
                <a:extLst>
                  <a:ext uri="{FF2B5EF4-FFF2-40B4-BE49-F238E27FC236}">
                    <a16:creationId xmlns="" xmlns:a16="http://schemas.microsoft.com/office/drawing/2014/main" id="{B56B03B6-0FB2-4AE5-B121-0245D86B45C5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7" name="Graphic 1">
                <a:extLst>
                  <a:ext uri="{FF2B5EF4-FFF2-40B4-BE49-F238E27FC236}">
                    <a16:creationId xmlns="" xmlns:a16="http://schemas.microsoft.com/office/drawing/2014/main" id="{242CB3B4-D59D-4A89-9321-63C51B06D287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Graphic 1">
                <a:extLst>
                  <a:ext uri="{FF2B5EF4-FFF2-40B4-BE49-F238E27FC236}">
                    <a16:creationId xmlns="" xmlns:a16="http://schemas.microsoft.com/office/drawing/2014/main" id="{56E83021-D56D-406D-903F-3E47D8AEE509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9" name="Graphic 1">
                <a:extLst>
                  <a:ext uri="{FF2B5EF4-FFF2-40B4-BE49-F238E27FC236}">
                    <a16:creationId xmlns="" xmlns:a16="http://schemas.microsoft.com/office/drawing/2014/main" id="{5A1796F4-C28A-4E07-822C-941A87C505DF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0" name="Graphic 1">
                <a:extLst>
                  <a:ext uri="{FF2B5EF4-FFF2-40B4-BE49-F238E27FC236}">
                    <a16:creationId xmlns="" xmlns:a16="http://schemas.microsoft.com/office/drawing/2014/main" id="{7CFF20E5-79BA-45C9-A2D1-D82B6C0086B2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1" name="Graphic 1">
                <a:extLst>
                  <a:ext uri="{FF2B5EF4-FFF2-40B4-BE49-F238E27FC236}">
                    <a16:creationId xmlns="" xmlns:a16="http://schemas.microsoft.com/office/drawing/2014/main" id="{F4947FFE-2366-42D9-AFD2-0D87CFD4957C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" name="Graphic 1">
                <a:extLst>
                  <a:ext uri="{FF2B5EF4-FFF2-40B4-BE49-F238E27FC236}">
                    <a16:creationId xmlns="" xmlns:a16="http://schemas.microsoft.com/office/drawing/2014/main" id="{7240B63A-03CB-47CA-9DB4-9786BF0C26B5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Graphic 1">
                <a:extLst>
                  <a:ext uri="{FF2B5EF4-FFF2-40B4-BE49-F238E27FC236}">
                    <a16:creationId xmlns="" xmlns:a16="http://schemas.microsoft.com/office/drawing/2014/main" id="{C07CE3EF-8894-4C40-AE66-5C0027B2C1A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21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1188029"/>
            <a:ext cx="1013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пищевым продуктам, предназначенным для продажи в буфетах, размещенных в организациях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Бутерброды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хлебобулочные и печеные кулинарные изделия, хлебцы изготавливаются: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основе хлеба из ржаной и/или смешанной,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цельнозерновой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пшеничной,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безглютеновой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муки; </a:t>
            </a:r>
            <a:endParaRPr lang="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твердым сыром, со сливочным маслом, зеленью, свежими или сухими натуральными пряностями, орехами, семечками, без добавления соли;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овощами и/или фруктами, указанными в пункте 4 настоящего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приложения;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соли и соусов, включая майонез и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кетчуп;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5)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пищевых продуктов, содержащие не более 5% сахара от веса готового продукта; 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риготовлении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хлебобулочных и мучных кулинарных изделий в тесто сахаров добавляется не более 5 % от веса готового продукта и соли не более 0,3% от веса готового продукта; 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добавления подсластителей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Салаты в порционной упаковке изготавливаются: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овощами и/или фруктами, указанными в пункте 4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салаты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несложные (не более четырех компонентов без учета соли и масла растительного) приготавливаются и заправляются непосредственно перед раздачей, после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порционирования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хранится не более 30 минут. При наличии помещения с температурой не выше +15℃ или столов с охлаждаемой рабочей поверхностью, хранение после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порционирования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может осуществляться в течение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низким содержанием соли, т.е. содержащих соли не более 0,3 % от веса готового продукта.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0300" y="20811"/>
            <a:ext cx="306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796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334" y="1491165"/>
            <a:ext cx="10147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  <a:tabLst>
                <a:tab pos="6318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Молоко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молочная продукция: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пастеризованное молоко, кисломолочные продукты, в том числе обогащенные витаминами и микроэлементами или молочные продукты на основе сои, риса, овса, орехов: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содержащие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5 % сахара от веса готового продукта; </a:t>
            </a: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добавления подсластителей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Овощи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фрукты: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свежем и переработанном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добавления сахара и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подсластителей;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переработанные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овощи с содержанием соли не более 0,3 % от веса готового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приготовленные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непосредственного употребления в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пищу;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расфасованные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порционно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Вода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питьевая негазированная в потребительской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упаковке.</a:t>
            </a:r>
          </a:p>
          <a:p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Напитки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приготовленные на месте: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чай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фруктовый, компоты, фруктово-ягодные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напитки;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содержанием сахара не более 2,5 % от веса готового продукта, без добавления подсластителей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Мучные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некремовые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кондитерские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изделия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5146" y="599664"/>
            <a:ext cx="306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3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Стандартам питания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</a:t>
            </a:r>
            <a:b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и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7164" y="302944"/>
            <a:ext cx="3060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  <a:endParaRPr lang="ru-RU" sz="12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71342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0" y="1027594"/>
            <a:ext cx="982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организациях образования с дневным пребыванием от четырех часов и выше учащиеся/воспитанники обеспечиваются горячим питанием.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При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одноразового горячего питания прием пищи обеспечивается не ранее перерыва после второго урока любой учебной смены с выделением от 10 до 30 минут для приема пищи.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При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этом режим (кратность) питания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пребывании от четырех до восьми часов предусматривается одно- или двухразовое в зависимости от решения руководителя организации образования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организациях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образования: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пребыванием учащихся/воспитанников от восьми до двенадцати часов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предусматривается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трехразового питания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двенадцати часов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четырехразового питания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круглосуточным пребыванием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пятиразового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питания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42). 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Интервал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всеми приемами пищи не превышает 3,5 – 4-х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43. 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179" y="733425"/>
            <a:ext cx="10287000" cy="595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Ответственное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лицо за организацию питания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назначается приказом руководителя организации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осуществляет</a:t>
            </a:r>
            <a:r>
              <a:rPr lang="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координацию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контроль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работой работников столовой (пищеблока) и поставщика услуг питания по вопросам организации питания, санитарно-гигиеническим состоянием столовой (пищеблока), буфета, качеством, безопасностью, условиями, сроками хранения пищевой продукции, соблюдением перспективного четырехнедельного сезонного меню, ежедневного меню-раскладки и меню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руководителю организации образования предложения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режиму, способу, форме и графику питания, обеспечению питьевого режима учащихся/воспитанников;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учет учащихся/воспитанников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обеспечиваемых горячим питанием, в том числе с особыми диетическими потребностями;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участвует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работе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бракеражной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комиссии; </a:t>
            </a:r>
            <a:endParaRPr lang="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за своевременным прохождением работниками пищеблока профилактических медицинских осмотров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обеспечением ежедневной проверки за состоянием их здоровья;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ведение учета отзывов и предложений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учащихся/воспитанников, их законных представителей касательно качества питания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9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353" y="112671"/>
            <a:ext cx="10287000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   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(пункт 45)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работник</a:t>
            </a:r>
            <a:r>
              <a:rPr lang="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и соблюдение принципов рационального питания; участвует в работе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бракеражной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комиссии;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 на пищеблоках перед раздачей органолептическую оценку качества готовых блюд и кулинарных изделий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внесением записей в журнал согласно требованиям Санитарных правил № 16;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формирует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подает ответственному лицу за организацию питания список учащихся/воспитанников с особыми диетическими потребностями и осуществляет контроль за обеспечением диетического питания; </a:t>
            </a:r>
            <a:endParaRPr lang="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организует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проводит обучающие семинары, тренинги и лекции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профилактике заболеваний, пропаганде и формированию здорового образа жизни среди школьников, вовлечение их законных представителей и педагогов в охрану здоровья школьников и воспитанников с проведением образовательных и разъяснительных мероприятий, обеспечивает соблюдение требований санитарных правил в рамках охраны здоровья школьников и воспитанников;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контролирует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готовых блюд, нормы закладки, химический состав и энергетическую ценность рациона питания в случае внесения изменений в перспективное меню и замены пищевой продукции; 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еженедельный выборочный контроль за состоянием здоровья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 пищеблока.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9353" y="5337178"/>
            <a:ext cx="8306547" cy="2074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работники организации образования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проходят не реже одного раза в пять лет повышение квалификации по вопросам питания.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осуществляется в форме участия в специализированных образовательных программах, конференциях, семинарах и мастер-классах. Программа повышения квалификации включает основы здорового питания детей и подростков, профилактику заболеваний, связанных с несбалансированным питанием и организацию питания в организациях образования. 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5411029"/>
            <a:ext cx="1355734" cy="1622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46316099"/>
              </p:ext>
            </p:extLst>
          </p:nvPr>
        </p:nvGraphicFramePr>
        <p:xfrm>
          <a:off x="236071" y="428626"/>
          <a:ext cx="10216029" cy="713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300" y="0"/>
            <a:ext cx="102870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400" b="1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объектах питания в организациях образования не допускается:</a:t>
            </a:r>
          </a:p>
        </p:txBody>
      </p:sp>
    </p:spTree>
    <p:extLst>
      <p:ext uri="{BB962C8B-B14F-4D97-AF65-F5344CB8AC3E}">
        <p14:creationId xmlns:p14="http://schemas.microsoft.com/office/powerpoint/2010/main" xmlns="" val="11891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15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47532398"/>
              </p:ext>
            </p:extLst>
          </p:nvPr>
        </p:nvGraphicFramePr>
        <p:xfrm>
          <a:off x="236071" y="1114425"/>
          <a:ext cx="10216029" cy="591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300" y="581025"/>
            <a:ext cx="102870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400" b="1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объектах питания в организациях образования не допускается: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8989" y="151626"/>
            <a:ext cx="1289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09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7500" y="809625"/>
            <a:ext cx="10058400" cy="6155531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продовольственного (пищевого) сырья, которое не допускается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производстве (изготовлении) пищевой продукции в организациях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продукты убоя продуктивных животных и птицы, подвергнутые повторному замораживанию;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сырье из рыбы и нерыбных объектов промысла, подвергнутое повторному замораживанию;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сельдь соленая (малосоленая);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4) продукция непродуктивных видов животных (в том числе мяса, субпродуктов),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 продуктивных животных механической обвалки и мясо птицы механической обвалки;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5) коллагенсодержащее сырье из мяса птицы;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6) блоки, замороженные из различных видов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жилованного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мяса животных, а также субпродуктов (печени, языка, сердца) со сроками годности более 6 месяцев;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7) говядина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жилованная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массовой долей соединительной и жировой ткани свыше 20 %;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8) мясо свинины, баранины, быков, хряков и тощих животных;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субпродукты продуктивных животных и птицы, за исключением печени, языка, сердца и крови;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яйца с загрязненной и (или) поврежденной скорлупой, а также яйца из хозяйств, неблагополучных по сальмонеллезам;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яйца и мясо водоплавающих птиц;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11) молоко, молочная продукция из хозяйств, неблагополучных по заболеваемости продуктивных сельскохозяйственных животных, а также не прошедшая первичную обработку и пастеризацию, 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непастеризованное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молоко, творог и сметана без термической обработки;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12) продукты, содержащие заменители молочного жира: спреды,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продукты;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13) мясная продукция, содержащая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немясные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ингредиенты;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14) растительные масла с перекисным числом более 2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ммоль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активного кислорода/кг жира (за исключением оливкового масла); оливковое масло с перекисным числом более 2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ммоль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активного кислорода/кг жира;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7300" y="6734654"/>
            <a:ext cx="382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прежняя редакция Стандарта – 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ТР ТС «О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безопасности пищевой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продукции» -  </a:t>
            </a:r>
          </a:p>
          <a:p>
            <a:r>
              <a:rPr lang="ru-RU" sz="1200" dirty="0" smtClean="0">
                <a:solidFill>
                  <a:srgbClr val="C00459"/>
                </a:solidFill>
              </a:rPr>
              <a:t>СП «Санитарно-эпидемиологические требования к объектам общественного питания» - </a:t>
            </a:r>
            <a:endParaRPr lang="ru-RU" sz="1200" dirty="0">
              <a:solidFill>
                <a:srgbClr val="C0045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28958"/>
              </p:ext>
            </p:extLst>
          </p:nvPr>
        </p:nvGraphicFramePr>
        <p:xfrm>
          <a:off x="7632700" y="-53788"/>
          <a:ext cx="2921000" cy="876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00"/>
              </a:tblGrid>
              <a:tr h="876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4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Стандартам питания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организациях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здравоохранения и образования</a:t>
                      </a:r>
                    </a:p>
                  </a:txBody>
                  <a:tcPr marL="9525" marR="9525" marT="9525" marB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27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1300" y="548174"/>
            <a:ext cx="10058400" cy="5663089"/>
          </a:xfrm>
        </p:spPr>
        <p:txBody>
          <a:bodyPr/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16) гидрогенизированные масла и жиры;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17) жгучие специи (перец, хрен, горчица);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18) грибы;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19) пищевые продукты с содержанием подсластителей, усилителей вкуса, консервантов, синтетических красителей и 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ароматизаторов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натуральных пищевых пряностей 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ароматизаторов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(укроп, петрушка, сельдерей, тмин, базилик, сладкий, белый и душистый перец,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орегано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корица, ваниль, кориандр, гвоздика, лавровый лист, лук, чеснок);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20) пищевые продукты или продовольственное сырье с содержанием соли более 0,3 % от веса готового продукта;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21) пищевые продукты или продовольственное сырье с содержанием добавленных сахаров свыше 5 % от веса готового продукта;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22) рыбные, мясные, плодоовощные и другие консервы промышленного производства;</a:t>
            </a:r>
          </a:p>
          <a:p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23) продукция домашнего производства;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24) 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нейодированная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соль;</a:t>
            </a:r>
          </a:p>
          <a:p>
            <a:r>
              <a:rPr lang="en-US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25) необогащенная (</a:t>
            </a:r>
            <a:r>
              <a:rPr lang="ru-RU" sz="1600" dirty="0" err="1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нефортифицированная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железосодержащими витаминами, минералами пшеничная мука высшего и первого сортов.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C004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26) крупа, мука, сухофрукты, загрязненные различными примесями или зараженные вредителями хлебных запасов;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27) продовольственное (пищевое) сырье, содержащее ГМО;</a:t>
            </a: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28) продовольственное (пищевое) сырье, полученное с применением пестицидов согласно приложению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к </a:t>
            </a:r>
            <a:r>
              <a:rPr lang="en-US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Техническому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регламенту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29) использование бензойной, </a:t>
            </a:r>
            <a:r>
              <a:rPr lang="ru-RU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сорбиновой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кислот и их солей.</a:t>
            </a:r>
          </a:p>
          <a:p>
            <a:endParaRPr lang="ru-RU" sz="16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7301" y="6291024"/>
            <a:ext cx="382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прежняя редакция Стандарта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ТР ТС «О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безопасности пищевой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продукции»  </a:t>
            </a:r>
          </a:p>
          <a:p>
            <a:r>
              <a:rPr lang="ru-RU" sz="1200" dirty="0" smtClean="0">
                <a:solidFill>
                  <a:srgbClr val="C00459"/>
                </a:solidFill>
              </a:rPr>
              <a:t>СП «Санитарно-эпидемиологические требования к объектам общественного питания»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</a:t>
            </a:r>
            <a:endParaRPr lang="ru-RU" sz="1200" dirty="0" smtClean="0">
              <a:solidFill>
                <a:srgbClr val="C00459"/>
              </a:solidFill>
            </a:endParaRPr>
          </a:p>
          <a:p>
            <a:endParaRPr lang="ru-RU" sz="1200" dirty="0">
              <a:solidFill>
                <a:srgbClr val="C0045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6220" y="46628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6338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100" y="200025"/>
            <a:ext cx="9753600" cy="24929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  </a:t>
            </a:r>
            <a:r>
              <a:rPr lang="" smtClean="0"/>
              <a:t> 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и бракераж пищевых продуктов и продовольственного сырья от поставщиков проводит по мере их поступления кладовщик столовой или лицо, ответственное за прием продукции и сырья.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Бракеражный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журнал скоропортящихся пищевых продуктов и полуфабрикатов, поступивших от поставщика, ведется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согласно форме, указанной в Санитарных правилах №16</a:t>
            </a:r>
            <a:r>
              <a:rPr lang="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(</a:t>
            </a:r>
            <a:r>
              <a:rPr lang="ru-RU" i="1" dirty="0">
                <a:solidFill>
                  <a:srgbClr val="002060"/>
                </a:solidFill>
              </a:rPr>
              <a:t>ПУНКТ </a:t>
            </a:r>
            <a:r>
              <a:rPr lang="ru-RU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53)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18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65111"/>
              </p:ext>
            </p:extLst>
          </p:nvPr>
        </p:nvGraphicFramePr>
        <p:xfrm>
          <a:off x="165100" y="3705225"/>
          <a:ext cx="10363200" cy="2822373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65273"/>
                <a:gridCol w="1325527"/>
                <a:gridCol w="1295400"/>
                <a:gridCol w="1295400"/>
                <a:gridCol w="1295400"/>
                <a:gridCol w="1295400"/>
              </a:tblGrid>
              <a:tr h="20574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и час, поступления продовольственного сырья и пищевой продукции)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пищевой продукции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поступившего продовольственного сырья и пищевой продукции (в килограммах, литрах, штуках)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Результаты органолептической оценки поступившего продовольственного сырья и пищевой продукции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Конечный срок реализации продовольственного сырья и пищевой продукции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и час фактической реализации продовольственного сырья и пищевой продукции по дням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Ф.И.О. (при его наличии) подпись ответственного лица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 наличии) примечание *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3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960" marR="39960" marT="23976" marB="239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6627" y="2943225"/>
            <a:ext cx="10134600" cy="8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31721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журнал скоропортящейся пищевой продукции и полуфабрикатов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7100" y="2409825"/>
            <a:ext cx="595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 5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Санитарным правилам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"Санитарно-эпидемиологические требования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объектам общественного питания"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2800" y="6829425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Примечание:* Указываются факты списания, возврата пищевой продукции и иные.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13700" y="6981825"/>
            <a:ext cx="2164715" cy="276999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1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200025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Стандарта питания распространяются на организации питания в организациях образования согласно приказу</a:t>
            </a:r>
            <a:r>
              <a:rPr lang="ru-RU" sz="16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Министра образования и науки Республики Казахстан от 22 февраля 2013 года № 50 "Об утверждении номенклатуры видов организаций образования" (зарегистрирован в Реестре государственной регистрации нормативных правовых актов № 8390),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кроме санаторных организаций</a:t>
            </a:r>
            <a:r>
              <a:rPr lang="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35)</a:t>
            </a: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700" y="2790825"/>
            <a:ext cx="9982200" cy="34163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ctr" fontAlgn="base"/>
            <a:r>
              <a:rPr lang="ru-RU" b="1" dirty="0" smtClean="0">
                <a:solidFill>
                  <a:srgbClr val="002060"/>
                </a:solidFill>
              </a:rPr>
              <a:t>Номенклатура видов организаций образования: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Дошкольные организации.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Организации среднего образования (начального, основного среднего, общего среднего), в том числе специализированные организации образования.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Организации технического и профессионального образования.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Организации </a:t>
            </a:r>
            <a:r>
              <a:rPr lang="ru-RU" dirty="0" err="1" smtClean="0">
                <a:solidFill>
                  <a:srgbClr val="002060"/>
                </a:solidFill>
              </a:rPr>
              <a:t>послесреднего</a:t>
            </a:r>
            <a:r>
              <a:rPr lang="ru-RU" dirty="0" smtClean="0">
                <a:solidFill>
                  <a:srgbClr val="002060"/>
                </a:solidFill>
              </a:rPr>
              <a:t> образования.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Организации образования для детей-сирот и детей, оставшихся без попечения родителей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Организации дополнительного образования для детей.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Организации дополнительного образования для взрослых.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Специальные организации образования.</a:t>
            </a:r>
          </a:p>
          <a:p>
            <a:pPr marL="342900" indent="-342900" fontAlgn="base"/>
            <a:r>
              <a:rPr lang="ru-RU" dirty="0" smtClean="0">
                <a:solidFill>
                  <a:srgbClr val="002060"/>
                </a:solidFill>
              </a:rPr>
              <a:t>Образовательно-оздоровительные организации образования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    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89900" y="7184708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19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802148"/>
              </p:ext>
            </p:extLst>
          </p:nvPr>
        </p:nvGraphicFramePr>
        <p:xfrm>
          <a:off x="392113" y="2176463"/>
          <a:ext cx="9928225" cy="4576762"/>
        </p:xfrm>
        <a:graphic>
          <a:graphicData uri="http://schemas.openxmlformats.org/presentationml/2006/ole">
            <p:oleObj spid="_x0000_s1149" name="Документ" r:id="rId3" imgW="8693387" imgH="4112433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7500" y="276225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бракеража таких пищевых продуктов и продовольственного сырья как мясо сырое (говядина, конина, телятина, птица), рыба, молоко, кефир и другая кисломолочная продукция, сметана, куриные яйца сроком годности свыше 5 суток заносятся в журнал учета и расхода поступающих пищевых продуктов и продовольственного сырья согласно приложению 5 к Стандартам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53)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962025"/>
            <a:ext cx="101879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пищевой продукции, которая не допускается к реализации в организациях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фаршированные блинчики;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зельцы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форшмаки, студни,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паштеты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кондитерские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изделия с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кремом;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сахаристые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некремовые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кондитерские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изделия;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мороженое;</a:t>
            </a:r>
            <a:endParaRPr lang="" sz="1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пищевые концентраты;</a:t>
            </a: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жевательная резинка;</a:t>
            </a:r>
            <a:endParaRPr lang="" sz="1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сладкие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безалкогольные и энергетические (тонизирующие) напитки, газированные, лечебные и лечебно-столовые минеральные воды, соки концентрированные диффузионные (за исключением упакованных минеральных и питьевых вод),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соки фруктовые, овощные, фруктово-ягодные, фруктово-овощные пастеризованные, вода питьевая со вкусовыми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добавками;</a:t>
            </a:r>
            <a:endParaRPr lang="" sz="1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жареные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фритюре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изделия;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пищевая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продукция непромышленного (домашнего)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изготовления;</a:t>
            </a:r>
            <a:endParaRPr lang="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127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endParaRPr lang="ru-RU" sz="1600" dirty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3500" y="109913"/>
            <a:ext cx="3886200" cy="78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</a:t>
            </a:r>
            <a:r>
              <a:rPr lang="ru-RU" sz="1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Стандартам питания</a:t>
            </a:r>
            <a:b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организациях</a:t>
            </a:r>
            <a:b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204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381538"/>
            <a:ext cx="1013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фаст-</a:t>
            </a:r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фуды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гамбургеры, хот-доги, пицца,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наггетсы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чипсы (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чипсоны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соленые сухарики с вкусовыми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добавками;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острые соусы, кетчупы, жгучие специи (перец, хрен, горчица);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непастеризованное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молоко, творог и сметана без термической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обработки;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обработанные мясные и рыбные продукты (колбасные изделия, копчености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кофе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кофейные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напитки;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продукты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содержащие заменители молочного жира: спреды, </a:t>
            </a:r>
            <a:r>
              <a:rPr lang="ru-RU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молокосодержащие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продукты;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печенье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детского питания промышленного изготовления, содержащее более 25 % добавленного сахара от веса готового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продукта;</a:t>
            </a:r>
          </a:p>
          <a:p>
            <a:pPr marL="6858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 startAt="11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хлебобулочные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для детского питания, содержащие соли более 0,5 % от веса готового продукта.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6220" y="46628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113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500" y="733342"/>
            <a:ext cx="9677400" cy="650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допускается:</a:t>
            </a:r>
            <a:endParaRPr lang="" sz="2400" b="1" i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мешивание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готовых блюд с остатками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том числе от предыдущего дня, реализация на следующий день готовых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блюд;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размещение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раздаче для реализации в порционном виде холодных блюд, гастрономических, кондитерских изделий и напитков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вне охлаждаемой витрины (холодильного оборудования) и реализация с нарушением установленных сроков годности и условий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хранения;</a:t>
            </a:r>
            <a:endParaRPr lang="" sz="16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замораживание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нереализованных готовых блюд,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скоропортящихся кулинарных изделий для последующей реализации в другие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дни;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заправка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соусами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(за исключением растительных масел)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салатной продукции, первых, вторых блюд, предназначенных для реализации вне объекта питания. Соусы к блюдам доставляются в индивидуальной потребительской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упаковке;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привлечение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 приготовлению, сервировке,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порционированию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 раздаче блюд, кулинарных изделий посторонних лиц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а также персонала, не являющихся ответственными за указанные виды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деятельности;</a:t>
            </a:r>
            <a:endParaRPr lang="" sz="1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355600" algn="l"/>
                <a:tab pos="630238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реализация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готовых блюд, находившихся на раздаче более двух часов с момента их изготовления.</a:t>
            </a:r>
            <a:endParaRPr lang="ru-RU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" name="Picture 2" descr="Человечек с лупой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276225"/>
            <a:ext cx="118762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2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23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111619"/>
              </p:ext>
            </p:extLst>
          </p:nvPr>
        </p:nvGraphicFramePr>
        <p:xfrm>
          <a:off x="317500" y="962025"/>
          <a:ext cx="6019799" cy="3733801"/>
        </p:xfrm>
        <a:graphic>
          <a:graphicData uri="http://schemas.openxmlformats.org/drawingml/2006/table">
            <a:tbl>
              <a:tblPr firstRow="1" firstCol="1" bandRow="1"/>
              <a:tblGrid>
                <a:gridCol w="3954203"/>
                <a:gridCol w="1032798"/>
                <a:gridCol w="1032798"/>
              </a:tblGrid>
              <a:tr h="359863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порции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(в г.)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575">
                <a:tc v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8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3-7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Первые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15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Вторые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Гарнир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Мясо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котлета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рыба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птица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3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Овощное, яичное, творожное, мясное блюдо и каша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7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Третьи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300" y="200025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масса выхода блюд в зависимости от возраста для детей дошкольного возраста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ru-RU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00" y="4946900"/>
            <a:ext cx="2365453" cy="49381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355193"/>
              </p:ext>
            </p:extLst>
          </p:nvPr>
        </p:nvGraphicFramePr>
        <p:xfrm>
          <a:off x="4051300" y="4924425"/>
          <a:ext cx="6248400" cy="1828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1676400"/>
                <a:gridCol w="1752600"/>
                <a:gridCol w="1752600"/>
              </a:tblGrid>
              <a:tr h="1788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порции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(в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граммах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1-2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3-5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лет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80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Завтрак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350 - 450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400 - 500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500 - 550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400 - 550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550 - 600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600 - 800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Полдник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200 - 250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250 - 300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300 - 400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Ужин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350 - 400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400 - 500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450 - 600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74700" y="6240938"/>
            <a:ext cx="304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Масса порций (в граммах) в зависимости от возраста детей в дошкольных организациях и домах ребенка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300" y="5440719"/>
            <a:ext cx="373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000" dirty="0">
                <a:solidFill>
                  <a:srgbClr val="FF0000"/>
                </a:solidFill>
              </a:rPr>
              <a:t>Приложение 8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Санитарным правилам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"Санитарно-эпидемиологические требования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объектам общественного питания"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642100" y="925572"/>
            <a:ext cx="3733800" cy="18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определения фактического выхода блюд на одного ребенка взвешивают пять-десять порций со стола и рассчитывают средний вес одной порции.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3737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89900" y="70580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24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1398768"/>
              </p:ext>
            </p:extLst>
          </p:nvPr>
        </p:nvGraphicFramePr>
        <p:xfrm>
          <a:off x="1301982" y="1236054"/>
          <a:ext cx="8382889" cy="3342030"/>
        </p:xfrm>
        <a:graphic>
          <a:graphicData uri="http://schemas.openxmlformats.org/drawingml/2006/table">
            <a:tbl>
              <a:tblPr firstRow="1" firstCol="1" bandRow="1"/>
              <a:tblGrid>
                <a:gridCol w="3768580"/>
                <a:gridCol w="1538103"/>
                <a:gridCol w="1538103"/>
                <a:gridCol w="1538103"/>
              </a:tblGrid>
              <a:tr h="190204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пищи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Масса порции (в г.)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6-10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11-14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15-18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Первые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6">
                <a:tc gridSpan="4"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Вторые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6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Гарнир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4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Мясо, котлета, рыба, птица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2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Сложные мясные, рыбные 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0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Овощное, яичное, творожное блюдо, каша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200 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Третьи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блюда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9500" y="428625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масса выхода блюд в зависимости от возраста для детей школьного возраста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ru-RU" sz="16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0705465"/>
              </p:ext>
            </p:extLst>
          </p:nvPr>
        </p:nvGraphicFramePr>
        <p:xfrm>
          <a:off x="3746500" y="4695825"/>
          <a:ext cx="6294531" cy="2759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98177"/>
                <a:gridCol w="2098177"/>
                <a:gridCol w="2098177"/>
              </a:tblGrid>
              <a:tr h="218986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Прием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пищи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блюдо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Масса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порции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(в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граммах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с 6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до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11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с 11-18 лет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Первые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блюда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200-250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250-300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0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Вторые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блюда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Гарнир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100-150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150-180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Мясо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котлета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рыба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птица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80-150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100-180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5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Овощное, яичное, творожное, мясное блюдо и каша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150-200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200-250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Салат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60-100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100-150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8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Третьи блюда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7500" y="6436087"/>
            <a:ext cx="33528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Масса порций блюд (в граммах) в зависимости от возраста на объектах образования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700" y="5493889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FF0000"/>
                </a:solidFill>
              </a:rPr>
              <a:t>Приложение 8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Санитарным правилам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"Санитарно-эпидемиологические требования</a:t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к объектам общественного питания"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629" y="4908794"/>
            <a:ext cx="226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Обратите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70580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200025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64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Перспективное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четырехнедельное сезонное меню для обязательного одноразового горячего питания и ассортиментный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буфетной продукции в организациях образования, в которых питание осуществляется за счет средств местных исполнительных органов, утверждается органами управления здравоохранения.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остальных организациях образования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перспективное четырехнедельное сезонное меню и ассортиментный перечень буфетной продукции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утверждается самостоятельно с соблюдением требований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Стандартов питания.</a:t>
            </a:r>
            <a:endParaRPr lang="ru-RU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3984781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Пункт 65.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Перспективное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четырехнедельное сезонное меню для одноразового горячего питания разрабатывается на основе типового меню, разработанного Министерством здравоохранения Республики Казахстан.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использование типового меню без изменений, а также внесение корректировок с заменой продуктов на равноценные по химическому составу согласно приложению 10 к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 сохранении пищевой ценности с учетом мнений/предложений учащихся/воспитанников и их законных представителей, ассортимента отечественной продукции, производимой в регионе.</a:t>
            </a:r>
          </a:p>
        </p:txBody>
      </p:sp>
      <p:pic>
        <p:nvPicPr>
          <p:cNvPr id="3072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4162425"/>
            <a:ext cx="2590800" cy="2590800"/>
          </a:xfrm>
          <a:prstGeom prst="rect">
            <a:avLst/>
          </a:prstGeom>
          <a:noFill/>
        </p:spPr>
      </p:pic>
      <p:sp>
        <p:nvSpPr>
          <p:cNvPr id="30724" name="AutoShape 4" descr="Главный урок – школьное питание. Какой на вкус гранит науки? | АиФ  Ростов-на-Д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 descr="C:\Users\User\Desktop\f3e971599b9d7d21d3d6f1b4aa6438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700" y="428625"/>
            <a:ext cx="2363994" cy="255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2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428625"/>
            <a:ext cx="97536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образования в соответствии с перспективным меню, утвержденным органом управления здравоохранения, ежедневно утверждает меню-раскладку и меню на предстоящий день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меню размещается в столовой, и в месте, доступном для законных представителей учащихся, а также с размещением на официальном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интернет-ресурсе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(пункт 66).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питания поставщиком услуг питания меню-раскладка и меню утверждаются руководителем объекта питания (субъектом предпринимательства), согласовываются руководителем организации образования, в которой организуется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 (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67).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50" name="AutoShape 2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8" name="AutoShape 10" descr="Основные правила организации питания в школьных стол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9" name="Picture 11" descr="C:\Users\User\Desktop\0fa8e489b17c82462ab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391025"/>
            <a:ext cx="3884177" cy="2743200"/>
          </a:xfrm>
          <a:prstGeom prst="rect">
            <a:avLst/>
          </a:prstGeom>
          <a:noFill/>
        </p:spPr>
      </p:pic>
      <p:sp>
        <p:nvSpPr>
          <p:cNvPr id="53261" name="AutoShape 13" descr="Казахстанцы жалуются на подорожавшее школьное питание - что ответили чинов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62" name="Picture 14" descr="C:\Users\User\Desktop\683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0" y="4391025"/>
            <a:ext cx="33810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7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529" y="504825"/>
            <a:ext cx="96888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600" dirty="0"/>
              <a:t>  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69</a:t>
            </a:r>
            <a:r>
              <a:rPr lang="ru-RU" sz="1600" dirty="0" smtClean="0"/>
              <a:t>.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готовых блюдах предусматривается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ограниченное содержание количества добавленных соли, сахара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Стандартами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При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приготовлении блюд используется только йодированная соль. На обеденных столах не ставятся солонки для исключения </a:t>
            </a:r>
            <a:r>
              <a:rPr lang="ru-RU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досаливания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пищи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36010921"/>
              </p:ext>
            </p:extLst>
          </p:nvPr>
        </p:nvGraphicFramePr>
        <p:xfrm>
          <a:off x="2222500" y="2867025"/>
          <a:ext cx="6062133" cy="340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9501" y="2181225"/>
            <a:ext cx="9109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применении соли для приготовления блюд учитывается суточная норма: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500" y="6448425"/>
            <a:ext cx="1036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100 г. готовых блюд допускается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0,3 г. соли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(0,3 % от веса готового продукта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744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294" y="504825"/>
            <a:ext cx="96888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600" dirty="0"/>
              <a:t> 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 применении сахара для приготовления блюд учитывается суточная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55356654"/>
              </p:ext>
            </p:extLst>
          </p:nvPr>
        </p:nvGraphicFramePr>
        <p:xfrm>
          <a:off x="1689100" y="1237740"/>
          <a:ext cx="6945630" cy="360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0135" y="5610225"/>
            <a:ext cx="98895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100 г. готовых блюд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 г. добавленного сахара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(5 % от веса готового продукта).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4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13700" y="7058025"/>
            <a:ext cx="2406015" cy="276999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2</a:t>
            </a:r>
            <a:endParaRPr lang="ru-RU" alt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79522443"/>
              </p:ext>
            </p:extLst>
          </p:nvPr>
        </p:nvGraphicFramePr>
        <p:xfrm>
          <a:off x="469900" y="581025"/>
          <a:ext cx="9906000" cy="679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69818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29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3700" y="733425"/>
          <a:ext cx="99060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Стандарт питания с изменениями и дополнениями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Санитарные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правила №16 (к объектам общественного питания)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дошкольного возраста (до 6 лет) –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30 % от суточной потребности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витамине "С" (30 мг), то есть 9,0 мг на одного ребенка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раннего возраста (до 3 лет), детей дошкольного возраста (от 3 до 6 лет) – из расчета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35% средней суточной потребности</a:t>
                      </a:r>
                      <a:endParaRPr lang="ru-RU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7-10 лет из расчета суточной нормы – 30 % от суточной потребности в витамине "С" (45 мг), то есть 13,5 мг на одного ребенка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школьного возраста (от 6 лет и старше) из расчета суточной нормы – 70 мг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детей 11-18 лет – 30 % от суточной потребности в витамине "С" (75 мг), то есть 22,5 мг на одного ребенка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подростков, взрослых – 100 мг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0900" y="276225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Витаминизация витамином "С" проводится: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75500" y="4695825"/>
          <a:ext cx="3014133" cy="964628"/>
        </p:xfrm>
        <a:graphic>
          <a:graphicData uri="http://schemas.openxmlformats.org/drawingml/2006/table">
            <a:tbl>
              <a:tblPr/>
              <a:tblGrid>
                <a:gridCol w="228600"/>
                <a:gridCol w="2785533"/>
              </a:tblGrid>
              <a:tr h="653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Приложение 7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Санитарным правилам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"Санитарно-эпидемиологические требования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объектам общественного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питания"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638" marR="8638" marT="8638" marB="86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7500" y="5534025"/>
          <a:ext cx="10134600" cy="1734660"/>
        </p:xfrm>
        <a:graphic>
          <a:graphicData uri="http://schemas.openxmlformats.org/drawingml/2006/table">
            <a:tbl>
              <a:tblPr/>
              <a:tblGrid>
                <a:gridCol w="2026920"/>
                <a:gridCol w="2026920"/>
                <a:gridCol w="2026920"/>
                <a:gridCol w="2026920"/>
                <a:gridCol w="2026920"/>
              </a:tblGrid>
              <a:tr h="50824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 и час приготовления блюда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Общее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добавленного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витамина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Содержание витамина "С" в одной порции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ответственного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2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3100" y="5153025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</a:t>
            </a:r>
            <a:r>
              <a:rPr kumimoji="0" lang="en-US" sz="16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"С – </a:t>
            </a:r>
            <a:r>
              <a:rPr kumimoji="0" lang="en-US" sz="1600" b="1" i="0" u="none" strike="noStrike" cap="none" normalizeH="0" baseline="0" dirty="0" err="1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витаминизации</a:t>
            </a:r>
            <a:r>
              <a:rPr kumimoji="0" lang="en-US" sz="16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555813" y="7024485"/>
            <a:ext cx="2459482" cy="123111"/>
          </a:xfrm>
        </p:spPr>
        <p:txBody>
          <a:bodyPr/>
          <a:lstStyle/>
          <a:p>
            <a:fld id="{B6F15528-21DE-4FAA-801E-634DDDAF4B2B}" type="slidenum">
              <a:rPr lang="ru-RU" sz="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31</a:t>
            </a:fld>
            <a:endParaRPr lang="ru-RU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16954445"/>
              </p:ext>
            </p:extLst>
          </p:nvPr>
        </p:nvGraphicFramePr>
        <p:xfrm>
          <a:off x="546100" y="809624"/>
          <a:ext cx="9829799" cy="662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6100" y="25213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критические контрольные точки при проведении производственного контроля на пищеблоке:</a:t>
            </a:r>
          </a:p>
        </p:txBody>
      </p:sp>
    </p:spTree>
    <p:extLst>
      <p:ext uri="{BB962C8B-B14F-4D97-AF65-F5344CB8AC3E}">
        <p14:creationId xmlns:p14="http://schemas.microsoft.com/office/powerpoint/2010/main" xmlns="" val="10653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4900" y="657225"/>
            <a:ext cx="807720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(выдача) готовых блюд осуществляется по окончании их приготовления и органолептической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оценки </a:t>
            </a:r>
            <a:r>
              <a:rPr lang="ru-RU" sz="17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61).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indent="449263" algn="just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 органолептической оценке блюд осуществляется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блюд и кулинарных, </a:t>
            </a:r>
            <a:r>
              <a:rPr lang="ru-RU" sz="17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некремовых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мучных кондитерских и хлебобулочных изделий по внешнему виду, консистенции, цвету, запаху и вкусу</a:t>
            </a:r>
            <a:r>
              <a:rPr lang="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97). </a:t>
            </a:r>
          </a:p>
          <a:p>
            <a:pPr indent="449263" algn="just">
              <a:lnSpc>
                <a:spcPct val="150000"/>
              </a:lnSpc>
            </a:pPr>
            <a:endParaRPr lang="ru-RU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>
              <a:lnSpc>
                <a:spcPct val="150000"/>
              </a:lnSpc>
            </a:pPr>
            <a:endParaRPr lang="ru-RU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200025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Органолептическая оценка готовых блюд</a:t>
            </a:r>
            <a:endParaRPr lang="ru-RU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300" y="2714625"/>
            <a:ext cx="1021080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время органолептической оценки готовых блюд производится снятие пробы медицинским работником организации образования или лицом, его заменяющим,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30 минут до раздачи готовых блюд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Для снятия пробы на пищеблоке выделяется отдельный халат </a:t>
            </a:r>
            <a:r>
              <a:rPr lang="ru-RU" sz="17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98).</a:t>
            </a:r>
            <a:r>
              <a:rPr lang="ru-RU" sz="1700" dirty="0" smtClean="0"/>
              <a:t> </a:t>
            </a:r>
          </a:p>
          <a:p>
            <a:pPr indent="444500"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Пробу берут непосредственно из котла, кастрюли или другой посуды перед выдачей/реализацией пищи после равномерного перемешивания блюда в объеме не более одной порции в соответствии с перечнем блюд, приведенных в меню-раскладке, при температуре, при которой потребляется блюдо.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Снятие пробы производится половником из котла (для первых блюд), ложкой (для вторых блюд).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Снимающий пробу отдельной ложкой берет из половника или из тарелок (для вторых блюд) готовую пищу и переносит ее на ложку, с помощью которой непосредственно проводит пробу пищи. Ложка, используемая для взятия готовой пищи, после каждого блюда моется горячей водой</a:t>
            </a:r>
            <a:r>
              <a:rPr lang="ru-RU" sz="17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(пункт 99)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4038" name="Picture 6" descr="👀Информация для жителей республики! — Официальный сайт | Администрация  Города Назр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1" y="428626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37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4355907"/>
              </p:ext>
            </p:extLst>
          </p:nvPr>
        </p:nvGraphicFramePr>
        <p:xfrm>
          <a:off x="88900" y="1952625"/>
          <a:ext cx="10515597" cy="5480607"/>
        </p:xfrm>
        <a:graphic>
          <a:graphicData uri="http://schemas.openxmlformats.org/drawingml/2006/table">
            <a:tbl>
              <a:tblPr/>
              <a:tblGrid>
                <a:gridCol w="2687847"/>
                <a:gridCol w="1118250"/>
                <a:gridCol w="1118250"/>
                <a:gridCol w="1118250"/>
                <a:gridCol w="1118250"/>
                <a:gridCol w="1118250"/>
                <a:gridCol w="1118250"/>
                <a:gridCol w="1118250"/>
              </a:tblGrid>
              <a:tr h="891838">
                <a:tc gridSpan="8">
                  <a:txBody>
                    <a:bodyPr/>
                    <a:lstStyle/>
                    <a:p>
                      <a:pPr algn="r" fontAlgn="t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5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Санитарным правилам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"Санитарно-эпидемиологические требования</a:t>
                      </a:r>
                      <a:b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объектам общественного питания"</a:t>
                      </a:r>
                    </a:p>
                  </a:txBody>
                  <a:tcPr marL="13443" marR="13443" marT="8066" marB="80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L>
                      <a:noFill/>
                    </a:lnL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810" marR="25810" marT="12905" marB="12905"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562">
                <a:tc gridSpan="8">
                  <a:txBody>
                    <a:bodyPr/>
                    <a:lstStyle/>
                    <a:p>
                      <a:pPr algn="r" fontAlgn="base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Таблица 2</a:t>
                      </a:r>
                    </a:p>
                    <a:p>
                      <a:pPr algn="ctr" fontAlgn="base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Журнал органолептической оценки качества блюд и кулинарных изделий на объектах общественного питания, обслуживающих и изготавливающих для организованных коллективов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443" marR="13443" marT="8066" marB="8066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260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Дата, время, изготовления блюда, кулинарного изделия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блюда, кулинарного изделия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 органолептической оценки качества готовых блюд, кулинарных изделий, включая оценку их степени готовности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Разрешение к реализации блюда, кулинарного изделия (время)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Ответственный исполнитель (фамилия, имя, отчество (при его наличии), должность)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Фамилия, имя, отчество (при его наличии), подписи лиц проводивших бракераж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 взвешивания порционных блюд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Примечание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892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767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3443" marR="13443" marT="8066" marB="8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7500" y="276225"/>
            <a:ext cx="101346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fontAlgn="base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снятия пробы в журнале органолептической оценки блюд делается отметка о качестве приготовленного блюда, указывается время проведения бракеража, дается разрешение о возможности реализации каждого готового блюда отдельно после подписи в журнале.</a:t>
            </a:r>
          </a:p>
        </p:txBody>
      </p:sp>
    </p:spTree>
    <p:extLst>
      <p:ext uri="{BB962C8B-B14F-4D97-AF65-F5344CB8AC3E}">
        <p14:creationId xmlns:p14="http://schemas.microsoft.com/office/powerpoint/2010/main" xmlns="" val="25636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81114391"/>
              </p:ext>
            </p:extLst>
          </p:nvPr>
        </p:nvGraphicFramePr>
        <p:xfrm>
          <a:off x="165102" y="733425"/>
          <a:ext cx="10286998" cy="576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9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4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50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18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47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44383">
                <a:tc>
                  <a:txBody>
                    <a:bodyPr/>
                    <a:lstStyle/>
                    <a:p>
                      <a:pPr marL="76835" marR="10033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Дата, вре-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мя, изготовления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блюда, кулинарного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изделия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105" marR="98425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</a:t>
                      </a:r>
                      <a:r>
                        <a:rPr lang="kk-KZ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нование 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блюда,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кули-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нарного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изделия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740" marR="9525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 органолептиче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ской оценки качества гото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вых блюд, кулинарных изделий, включая оценку их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степени</a:t>
                      </a:r>
                      <a:r>
                        <a:rPr lang="kk-KZ" sz="14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готовности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9375" marR="13716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Разрешение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 реализа-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ции блюда,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кулинарно-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 изделия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(время)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marR="67945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Ответственный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исполнитель (фа-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милия,</a:t>
                      </a:r>
                      <a:r>
                        <a:rPr lang="kk-KZ" sz="1400" spc="-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имя,</a:t>
                      </a:r>
                      <a:r>
                        <a:rPr lang="kk-KZ" sz="1400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отче-</a:t>
                      </a:r>
                      <a:r>
                        <a:rPr lang="kk-KZ" sz="1400" spc="-19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ство (при его на-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личии), долж-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ность)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marR="152400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Фамилия, имя,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отчество (при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его наличии),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подписи лиц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проводивших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бракераж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280" marR="85090" algn="ctr">
                        <a:lnSpc>
                          <a:spcPts val="115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endParaRPr lang="kk-KZ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81280" marR="85090" algn="ctr">
                        <a:lnSpc>
                          <a:spcPts val="115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Результаты</a:t>
                      </a:r>
                      <a:r>
                        <a:rPr lang="kk-KZ" sz="1400" spc="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взвеши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вания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порционных</a:t>
                      </a:r>
                      <a:r>
                        <a:rPr lang="kk-KZ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блюд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66675" algn="ctr">
                        <a:lnSpc>
                          <a:spcPct val="116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</a:t>
                      </a:r>
                      <a:r>
                        <a:rPr lang="kk-KZ" sz="14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мечание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392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Понедельник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Завтрак 8-00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Каша рисовая молочная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Зерна разварены, вкус молока, в меру сладкая, без посторонних примесей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Разрешено 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Повар ____-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Медсестра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Соответствуют или расписать: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200,0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т.д.</a:t>
                      </a:r>
                      <a:endParaRPr lang="x-none" sz="1600" b="0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700" y="276225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заполнения журнала органолептической оценки:</a:t>
            </a:r>
            <a:endParaRPr lang="ru-RU" sz="1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428625"/>
            <a:ext cx="7239000" cy="4847481"/>
          </a:xfrm>
        </p:spPr>
        <p:txBody>
          <a:bodyPr/>
          <a:lstStyle/>
          <a:p>
            <a:pPr indent="449263" algn="just" fontAlgn="base">
              <a:lnSpc>
                <a:spcPct val="150000"/>
              </a:lnSpc>
            </a:pPr>
            <a:r>
              <a:rPr lang="ru-RU" i="1" dirty="0" smtClean="0"/>
              <a:t>(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101).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Периодическая оценка качества питания в организациях образования проводится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бракеражной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комиссией. </a:t>
            </a:r>
          </a:p>
          <a:p>
            <a:pPr indent="449263" algn="just" fontAlgn="base"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fontAlgn="base">
              <a:lnSpc>
                <a:spcPct val="150000"/>
              </a:lnSpc>
            </a:pPr>
            <a:r>
              <a:rPr lang="ru-RU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Бракеражная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комиссия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выборочно проводит оценку качества питания, правильности закладки продуктов и выхода готовых блюд, их температуру, соответствие рецептуре (наличие составных частей блюда), срок годности, который указывается датой "употребить до", обеспечивает контроль за отбором и хранением суточных проб, изучает записи в журнале пожеланий и отзывов, не реже одного раза в месяц проводит анализ индекса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7346" name="AutoShape 2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бракеражная комиссия по питанию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2" cstate="print"/>
          <a:srcRect l="4198" r="63899" b="7463"/>
          <a:stretch>
            <a:fillRect/>
          </a:stretch>
        </p:blipFill>
        <p:spPr bwMode="auto">
          <a:xfrm>
            <a:off x="7861300" y="657225"/>
            <a:ext cx="25219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17500" y="5153025"/>
            <a:ext cx="1005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 и положение 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бракеражной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комиссии определяется приказом руководителя организации образования 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обязательным включением администрации, медицинского работника, заведующего производством и представителя родительского комитета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Работа 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бракеражной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комиссии координируется руководителем организации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100" y="3130867"/>
            <a:ext cx="9906000" cy="4016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Пищевые остатки измеряются без учета массы контейнера для сбора отходов. Сбор остатков еды в тарелках, производственных и непищевых отходов (тара, упаковка) производится раздельно во время измерения индекса.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Интерпретация результатов измерения индекса </a:t>
            </a:r>
            <a:r>
              <a:rPr lang="ru-RU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менее 10 %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индекс оптимальный,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10-30 %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индекс в зоне риска, который требует контроля за организацией питания и анализа действующего меню,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30 %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индекс в зоне высокого риска, который требует безотлагательных мер по оценке выдаваемой пищи и коррекции меню.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428625"/>
            <a:ext cx="9829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</a:t>
            </a:r>
            <a:r>
              <a:rPr lang="ru-RU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пищевых остатков, которые остались на тарелках после приема пищи по отношению к общему объему реализованных блюд Рассчитывается по формуле: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4700" y="1952625"/>
          <a:ext cx="9601200" cy="79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3923071"/>
                <a:gridCol w="2477729"/>
              </a:tblGrid>
              <a:tr h="370840">
                <a:tc rowSpan="2"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Индекс </a:t>
                      </a:r>
                      <a:r>
                        <a:rPr lang="ru-RU" b="1" dirty="0" err="1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несъедаемости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=  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u="none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масса пищевых остатков в кг</a:t>
                      </a:r>
                      <a:endParaRPr lang="ru-RU" b="1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b="1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b="1" u="none" dirty="0" smtClean="0">
                          <a:solidFill>
                            <a:srgbClr val="C00000"/>
                          </a:solidFill>
                        </a:rPr>
                        <a:t>* </a:t>
                      </a:r>
                      <a:r>
                        <a:rPr lang="ru-RU" b="1" u="none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b="1" u="none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массу выданных блюд в кг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646FF7-E8CA-41D4-808F-4DC7F0227E1D}"/>
              </a:ext>
            </a:extLst>
          </p:cNvPr>
          <p:cNvSpPr txBox="1"/>
          <p:nvPr/>
        </p:nvSpPr>
        <p:spPr>
          <a:xfrm>
            <a:off x="469900" y="657225"/>
            <a:ext cx="4279768" cy="485030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1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Меню на день: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Бесплатное питание: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 – 250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 свекольный  - 80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выдано порций: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плова – 70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салата свекольного – 70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 - 1 кг (1000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с отходами – 10 кг (10000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Вычисления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Х=(250*70)+(80*70) = 17500+5600=23100 г.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(вес отходов) = 10 кг-1 кг = 9 кг = 9000 г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9000 :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23100)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 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39CA92F-0EEF-4DB9-B787-9EA414E5902B}"/>
              </a:ext>
            </a:extLst>
          </p:cNvPr>
          <p:cNvSpPr txBox="1">
            <a:spLocks/>
          </p:cNvSpPr>
          <p:nvPr/>
        </p:nvSpPr>
        <p:spPr>
          <a:xfrm>
            <a:off x="2196446" y="115736"/>
            <a:ext cx="6655454" cy="736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расчета индекса </a:t>
            </a:r>
            <a:r>
              <a:rPr lang="ru-RU" sz="1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несъедаемости</a:t>
            </a:r>
            <a:endParaRPr lang="x-none" sz="1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A46FE5-B8FB-4E2D-8D6A-29DE94D78A71}"/>
              </a:ext>
            </a:extLst>
          </p:cNvPr>
          <p:cNvSpPr txBox="1"/>
          <p:nvPr/>
        </p:nvSpPr>
        <p:spPr>
          <a:xfrm>
            <a:off x="5575300" y="657225"/>
            <a:ext cx="4606695" cy="68545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1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Меню на день: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Платное питание: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Рассольник – 250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 – 200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Рагу – 300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 свекольный  - 90 г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 капустный  - 80 г.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выдано порций: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рассольника - 5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плова – 30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рагу – 10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салата свекольного – 20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салата капустного – 5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 - 1 кг (1000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 емкости с отходами – 3 кг (3000 г)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Вычисления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 = (250*5)+(200*30)+(300*10)+(90*20)+(80*5) = 1250+6000+3000+1800+400 = 12450 г.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(вес отходов) = 3 кг - 1 кг = 2 кг = 2000 г </a:t>
            </a:r>
            <a:endParaRPr lang="x-none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Индекс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несъедаемост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2000 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12450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16%</a:t>
            </a:r>
            <a:endParaRPr lang="x-none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3B1302-F05A-48BA-BFF8-1AD19243A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5610225"/>
            <a:ext cx="4267200" cy="17574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5"/>
            <a:ext cx="7023100" cy="30480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Суточные пробы 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733425"/>
            <a:ext cx="6705600" cy="3577903"/>
          </a:xfrm>
        </p:spPr>
        <p:txBody>
          <a:bodyPr/>
          <a:lstStyle/>
          <a:p>
            <a:pPr indent="449263" algn="just" fontAlgn="base"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Суточные пробы каждой партии всех приготовленных блюд оставляются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ежедневно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Отбор суточной пробы осуществляется назначенным ответственным лицом (персоналом) пищеблока с использованием обеззараженного инвентаря в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 выделенные обеззараженные и промаркированные емкости (плотно закрывающиеся)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предназначенные для контакта с пищевой продукцией отдельно для каждого блюда и (или) кулинарного изделия. </a:t>
            </a:r>
          </a:p>
          <a:p>
            <a:pPr algn="just" fontAlgn="base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7500" y="4314825"/>
            <a:ext cx="101473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Порционные блюда, кулинарные изделия оставляются поштучно, целиком в объеме одной порции. </a:t>
            </a:r>
          </a:p>
          <a:p>
            <a:pPr indent="449263"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Холодные закуски, первые и третьи блюда (напитки), гарниры отбираются в количестве не менее 200 г. </a:t>
            </a:r>
          </a:p>
          <a:p>
            <a:pPr indent="449263"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готовых и (или) поставляемых порций готовых блюд учитывает порции для органолептической оценки и суточной пробы.</a:t>
            </a:r>
          </a:p>
        </p:txBody>
      </p:sp>
      <p:sp>
        <p:nvSpPr>
          <p:cNvPr id="59394" name="AutoShape 2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6" name="AutoShape 1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8" name="Picture 16" descr="https://appsro.ru/files/files/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00" y="809625"/>
            <a:ext cx="3251198" cy="2895600"/>
          </a:xfrm>
          <a:prstGeom prst="rect">
            <a:avLst/>
          </a:prstGeom>
          <a:noFill/>
        </p:spPr>
      </p:pic>
      <p:sp>
        <p:nvSpPr>
          <p:cNvPr id="44036" name="AutoShape 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276999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7900" y="1266825"/>
            <a:ext cx="6629400" cy="5124480"/>
          </a:xfrm>
        </p:spPr>
        <p:txBody>
          <a:bodyPr/>
          <a:lstStyle/>
          <a:p>
            <a:pPr algn="just" fontAlgn="base"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Пробы отбираются из котла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выдачи пищи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учащимся/воспитанникам. </a:t>
            </a:r>
          </a:p>
          <a:p>
            <a:pPr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Суточные пробы хранятся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специальном холодильном оборудовании или в специально отведенном месте холодильного оборудования для хранения готовой пищевой продукции в пищеблоке при температуре от + 4 до + 6°С, не менее 48 часов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указанием даты и времени отбора, а также </a:t>
            </a:r>
            <a:r>
              <a:rPr lang="ru-RU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замены приготовленным после выходных дней блюдом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(независимо от количества выходных дней) – завтраком, обедом, полдником или ужином соответственно.</a:t>
            </a:r>
          </a:p>
          <a:p>
            <a:pPr algn="just" fontAlgn="base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По истечении срока хранения суточные пробы утилизируются в пищевые отходы.</a:t>
            </a:r>
            <a:endParaRPr lang="ru-RU" sz="17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6" name="Picture 2" descr="Зачем ресторанам делать суточную пробу? — Sanerity Аудит и безопасность на  TenCha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809625"/>
            <a:ext cx="2438400" cy="3119438"/>
          </a:xfrm>
          <a:prstGeom prst="rect">
            <a:avLst/>
          </a:prstGeom>
          <a:noFill/>
        </p:spPr>
      </p:pic>
      <p:sp>
        <p:nvSpPr>
          <p:cNvPr id="43010" name="AutoShape 2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Изображение Зачем ресторанам делать суточную пробу? в соцсети Ten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4010025"/>
            <a:ext cx="2416175" cy="32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089900" y="7058025"/>
            <a:ext cx="2406015" cy="276999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3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6100" y="200025"/>
            <a:ext cx="236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2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Стандартам питания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организациях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 и образования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100" y="663026"/>
            <a:ext cx="9677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 по организации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питания</a:t>
            </a:r>
            <a:endParaRPr lang="ru-RU" sz="16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по организации питания в организации образования;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ежедневного учета воспитанников/учащихся, получающих бесплатное горячее питание, в том числе с особыми диетическими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потребностями;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перспективное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четырехнедельное сезонное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меню;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ежедневное меню;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меню-раскладка;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карты на блюда 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ведомость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за выполнением норм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бракеражный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скоропортящейся пищевой продукции 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полуфабрикатов;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органолептической оценки качества блюд и кулинарных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подсчета пищевой и энергетической ценности пищевых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рационов;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"С-витаминизации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 осмотра работников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пищеблока;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температур холодильного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оборудования;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работы бактерицидной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лампы;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и контроля проведения генеральной уборки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пищеблока;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возврата и замены готовой пищевой продукции.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100" y="200025"/>
            <a:ext cx="10363200" cy="7340471"/>
          </a:xfrm>
        </p:spPr>
        <p:txBody>
          <a:bodyPr/>
          <a:lstStyle/>
          <a:p>
            <a:pPr indent="536575" algn="just">
              <a:lnSpc>
                <a:spcPct val="150000"/>
              </a:lnSpc>
            </a:pPr>
            <a:r>
              <a:rPr lang="ru-RU" sz="17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малокомплектных школах, где отсутствуют пищеблоки и буфеты, допускается организация питания в форме </a:t>
            </a:r>
            <a:r>
              <a:rPr lang="ru-RU" sz="17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7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блюдами, кулинарными изделиями, изготовленными исключительно на стационарных объектах общественного питания при условии наличия санитарно-эпидемиологического заключения. </a:t>
            </a:r>
          </a:p>
          <a:p>
            <a:pPr indent="536575" algn="just"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малокомплектных школах, где отсутствуют пищеблоки и буфеты,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организации питания в форме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допускается осуществление питания учащихся в одном специально отведенном помещении, которое используется строго по назначению. </a:t>
            </a: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 входом в помещение для приема пищи устанавливаются раковины для мытья рук обучающихся и персонала с бесперебойной подачей холодной и горячей воды. При отсутствии централизованной системы водоснабжения и канализации допускается установка наливных умывальников. Все раковины для мытья рук обучающихся и персонала оснащаются устройствами и средствами для мытья и сушки рук.</a:t>
            </a:r>
          </a:p>
          <a:p>
            <a:pPr indent="536575" algn="just"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помещении для приема пищи обеспечивается зонирование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выделением участков с учетом соблюдения последовательности и поточности процессов:</a:t>
            </a: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1) зона для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порционирования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раздачи пищи;</a:t>
            </a: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2) зона для приема пищи;</a:t>
            </a: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зона (место) для временного хранения отходов потребления в течение одного рабочего дня с емкостями для их сбора.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65100" y="4583"/>
            <a:ext cx="10287000" cy="72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 образования, где отсутствуют пищеблоки, допускается организация горячего питания в буфетах.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Для буфета предусматриваются следующие помещения: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кухня с зонами для подготовки и приготовления пищи, раздачи готовой продукции и мытья посуды;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обеденный зал, оборудованный столами и стульями;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складское помещение или зона в кухне;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бытовое помещение или зона в обеденном зале. 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буфете перед входом или в обеденном зале устанавливаются раковина/раковины для мытья рук учащихся с бесперебойной подачей холодной и горячей воды, допускается установка наливных умывальников. Раковины для мытья рук оснащаются устройствами и средствами для мытья и сушки рук.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Рабочая зона кухни буфета оснащается приточно-вытяжной вентиляцией на механическом побуждении. Допускается оборудование оконных вентиляторов.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буфете 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хранение запаса пищевых продуктов допускается в кухонной зоне с обязательным хранением скоропортящихся продуктов в холодильном оборудовании.</a:t>
            </a:r>
          </a:p>
          <a:p>
            <a:pPr marR="0" lvl="0" indent="3635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z282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Ассортимент горячих блюд буфетов предусматривает их приготовление из полуфабрикатов высокой степени готовности с учетом наличия минимального набора следующего технологического оборудования: электрическая плита с духовкой, </a:t>
            </a:r>
            <a:r>
              <a:rPr kumimoji="0" lang="ru-RU" sz="1600" b="0" i="0" u="none" strike="noStrike" cap="none" normalizeH="0" baseline="0" dirty="0" err="1" smtClean="0" bmk="z282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электроводонагреватель</a:t>
            </a:r>
            <a:r>
              <a:rPr kumimoji="0" lang="ru-RU" sz="1600" b="0" i="0" u="none" strike="noStrike" cap="none" normalizeH="0" baseline="0" dirty="0" smtClean="0" bmk="z282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двухсекционная моечная ванная для посуды со стеллажами для их хранения и сушки, раковина для мытья рук персонала, разделочные столы для сырой и готовой продукции.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0300" y="2181225"/>
            <a:ext cx="2978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11</a:t>
            </a:r>
            <a:b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Стандартам питания</a:t>
            </a:r>
            <a:b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</a:t>
            </a:r>
            <a:b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и образования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7500" y="3781425"/>
          <a:ext cx="10058400" cy="2860849"/>
        </p:xfrm>
        <a:graphic>
          <a:graphicData uri="http://schemas.openxmlformats.org/drawingml/2006/table">
            <a:tbl>
              <a:tblPr/>
              <a:tblGrid>
                <a:gridCol w="1066800"/>
                <a:gridCol w="1446984"/>
                <a:gridCol w="1448616"/>
                <a:gridCol w="1295400"/>
                <a:gridCol w="1027476"/>
                <a:gridCol w="1257708"/>
                <a:gridCol w="1257708"/>
                <a:gridCol w="1257708"/>
              </a:tblGrid>
              <a:tr h="251460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продукта/блюда, объем/количество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выявления факта недоброкачественности, несоответствия требуемым параметрам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Причина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возврата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замены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возврата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замены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ответственного лица за организацию питания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экспедитора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4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917700" y="3248025"/>
            <a:ext cx="7058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Журнал возврата и замены готовой пищевой продукции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41300" y="507059"/>
            <a:ext cx="1021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случае установления фактов недоброкачественности, несоответствия требуемым параметрам осуществляется возврат готовых блюд поставщику,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замена обеспечивается не позднее двух часов с момента возврата,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факт возврата и замены регистрируется в журнале возврата и замены готовой продукции согласно приложению 11 к Стандартам.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DCA82B55-DBBD-44D4-B395-73F7ADE5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18852029"/>
              </p:ext>
            </p:extLst>
          </p:nvPr>
        </p:nvGraphicFramePr>
        <p:xfrm>
          <a:off x="165100" y="962025"/>
          <a:ext cx="10287001" cy="6324600"/>
        </p:xfrm>
        <a:graphic>
          <a:graphicData uri="http://schemas.openxmlformats.org/drawingml/2006/table">
            <a:tbl>
              <a:tblPr/>
              <a:tblGrid>
                <a:gridCol w="935182">
                  <a:extLst>
                    <a:ext uri="{9D8B030D-6E8A-4147-A177-3AD203B41FA5}">
                      <a16:colId xmlns="" xmlns:a16="http://schemas.microsoft.com/office/drawing/2014/main" val="1224399175"/>
                    </a:ext>
                  </a:extLst>
                </a:gridCol>
                <a:gridCol w="1246909">
                  <a:extLst>
                    <a:ext uri="{9D8B030D-6E8A-4147-A177-3AD203B41FA5}">
                      <a16:colId xmlns="" xmlns:a16="http://schemas.microsoft.com/office/drawing/2014/main" val="1632132012"/>
                    </a:ext>
                  </a:extLst>
                </a:gridCol>
                <a:gridCol w="2161309">
                  <a:extLst>
                    <a:ext uri="{9D8B030D-6E8A-4147-A177-3AD203B41FA5}">
                      <a16:colId xmlns="" xmlns:a16="http://schemas.microsoft.com/office/drawing/2014/main" val="133360631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998654000"/>
                    </a:ext>
                  </a:extLst>
                </a:gridCol>
                <a:gridCol w="1067846">
                  <a:extLst>
                    <a:ext uri="{9D8B030D-6E8A-4147-A177-3AD203B41FA5}">
                      <a16:colId xmlns="" xmlns:a16="http://schemas.microsoft.com/office/drawing/2014/main" val="4165603917"/>
                    </a:ext>
                  </a:extLst>
                </a:gridCol>
                <a:gridCol w="1285685">
                  <a:extLst>
                    <a:ext uri="{9D8B030D-6E8A-4147-A177-3AD203B41FA5}">
                      <a16:colId xmlns="" xmlns:a16="http://schemas.microsoft.com/office/drawing/2014/main" val="981759739"/>
                    </a:ext>
                  </a:extLst>
                </a:gridCol>
                <a:gridCol w="1023957">
                  <a:extLst>
                    <a:ext uri="{9D8B030D-6E8A-4147-A177-3AD203B41FA5}">
                      <a16:colId xmlns="" xmlns:a16="http://schemas.microsoft.com/office/drawing/2014/main" val="875198071"/>
                    </a:ext>
                  </a:extLst>
                </a:gridCol>
                <a:gridCol w="1042113">
                  <a:extLst>
                    <a:ext uri="{9D8B030D-6E8A-4147-A177-3AD203B41FA5}">
                      <a16:colId xmlns="" xmlns:a16="http://schemas.microsoft.com/office/drawing/2014/main" val="3334209185"/>
                    </a:ext>
                  </a:extLst>
                </a:gridCol>
              </a:tblGrid>
              <a:tr h="1861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продукта/блюда, объем/количество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выявления факта недоброкачественности, несоответствия требуемым параметрам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Причина возврата/замены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возврата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 замены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ответственного лица за организацию питания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экспедитора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612050"/>
                  </a:ext>
                </a:extLst>
              </a:tr>
              <a:tr h="1491032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24.04.2025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мясо говядина 1 категории, свежее, 10 кг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24.04.2024, 10.00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мясо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обветенное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темного цвета, запах несвежего мяса, липкое на ощупь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24.04.2024, 10.10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24.04.2025, 15.00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1868555"/>
                  </a:ext>
                </a:extLst>
              </a:tr>
              <a:tr h="2972236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26.04.2025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Котлета из говядина, 80 г, 30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26.04.2024, 12.00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имеет посторонний запах, несвойственный мясным котлетам, при разломе котлеты внутри мясо розового цвета, что говорит о </a:t>
                      </a:r>
                      <a:r>
                        <a:rPr lang="ru-RU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недоготовленности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блюда 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26.04.2024, 12.15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26.04.2024, 13.30</a:t>
                      </a: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4" marR="4854" marT="4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21815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7085" y="291614"/>
            <a:ext cx="8608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Пример заполнения журнала возврата и замены готовой пищевой продукции: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3700" y="504825"/>
            <a:ext cx="9906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Доставка готовой пищевой продукции осуществляется в изотермической упаковке (контейнерах), с прикрепленным или наклеенным к каждой упаковочной единице маркировочным ярлыком с информацией: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наименование пищевой продукции,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наименование и адрес объекта питания,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дата и час изготовления пищевой продукции,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время окончания раздачи, условия хранения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сроки годности,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фамилия, имя и отчество ответственного лица.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Ярлыки сохраняются до завершения приема пищи. </a:t>
            </a:r>
          </a:p>
          <a:p>
            <a:pPr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Доставка осуществляется с учетом соблюдения условий хранения и сроков годности такой продукции, 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более двух часов от момента приготовления до момента реализации готовых блюд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700" y="5457825"/>
            <a:ext cx="990600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Каждая партия доставленной пищевой продукции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регистрируется в учетной документации объекта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указанием наименования продукции, даты и часа изготовления, доставки, времени окончания раздачи (отпуска).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1114425"/>
            <a:ext cx="9841230" cy="738664"/>
          </a:xfrm>
        </p:spPr>
        <p:txBody>
          <a:bodyPr/>
          <a:lstStyle/>
          <a:p>
            <a:pPr lvl="0" algn="ctr" rtl="0"/>
            <a:r>
              <a:rPr lang="ru-RU" alt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обеспечения питанием учащихся/воспитанников с особыми диетическими потребностями в организациях образования</a:t>
            </a:r>
            <a:br>
              <a:rPr lang="ru-RU" alt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70580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36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763569"/>
              </p:ext>
            </p:extLst>
          </p:nvPr>
        </p:nvGraphicFramePr>
        <p:xfrm>
          <a:off x="165100" y="1647825"/>
          <a:ext cx="10210800" cy="52890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9710"/>
                <a:gridCol w="3021965"/>
                <a:gridCol w="2216106"/>
                <a:gridCol w="2563019"/>
              </a:tblGrid>
              <a:tr h="1066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Причины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особых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диетических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потребностей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Информация для обязательного предоставления воспитанникам/учащимся, их законным представителям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Коррекция энергетической ценности блюд (калорийности)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Исключение, ограничение пищевых продуктов, их количества или замена </a:t>
                      </a:r>
                    </a:p>
                  </a:txBody>
                  <a:tcPr marL="9525" marR="9525" marT="9525" marB="9525" anchor="ctr"/>
                </a:tc>
              </a:tr>
              <a:tr h="48843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Сахарный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диабет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углеводов в блюде, напитках, в одном приеме пищи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требуется</a:t>
                      </a:r>
                      <a:endParaRPr lang="ru-RU" sz="150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72006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аллергия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аллергенов в готовых блюдах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исключение пищевых продуктов, содержащих пищевой аллерген, или их замена</a:t>
                      </a:r>
                    </a:p>
                  </a:txBody>
                  <a:tcPr marL="9525" marR="9525" marT="9525" marB="9525" anchor="ctr"/>
                </a:tc>
              </a:tr>
              <a:tr h="72006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Целиакия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непереносимо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сть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глютена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глютена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его следов в готовых блюдах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исключение пищевых продуктов, содержащих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глютен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его следы, или их замена</a:t>
                      </a:r>
                    </a:p>
                  </a:txBody>
                  <a:tcPr marL="9525" marR="9525" marT="9525" marB="9525" anchor="ctr"/>
                </a:tc>
              </a:tr>
              <a:tr h="48843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Лактазная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недостаточность (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непереносимость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лактозы)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лактозы в готовых блюдах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исключение пищевых продуктов, содержащих лактозу, или их замена</a:t>
                      </a:r>
                    </a:p>
                  </a:txBody>
                  <a:tcPr marL="9525" marR="9525" marT="9525" marB="9525" anchor="ctr"/>
                </a:tc>
              </a:tr>
              <a:tr h="72006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Врожденные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нарушения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метаболизма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фенилкетонурия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растительного или животного белка в блюде или напитке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требуется диетическое питание на основании рекомендаций лечащего врача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04100" y="200025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Приложение 13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к Стандартам питания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в организациях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здравоохранения и образования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4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37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3700" y="1266830"/>
          <a:ext cx="9829802" cy="5343084"/>
        </p:xfrm>
        <a:graphic>
          <a:graphicData uri="http://schemas.openxmlformats.org/drawingml/2006/table">
            <a:tbl>
              <a:tblPr/>
              <a:tblGrid>
                <a:gridCol w="4914901"/>
                <a:gridCol w="4914901"/>
              </a:tblGrid>
              <a:tr h="51626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Индекс аллергена или непереносимого вещества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Расшифровка индексов аллергенов или непереносимых веществ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глютен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его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следы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лактоза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злаковые продукты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ракообразные продукты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яйца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рыба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арахис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соевые бобы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молочные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продукты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орехи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сельдерей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ГЦ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горчица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кунжут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ЛП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люпин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</a:t>
                      </a:r>
                      <a:endParaRPr lang="ru-RU" sz="160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моллюски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АЦ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аспартам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аспартам-ацесульфама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соль</a:t>
                      </a:r>
                    </a:p>
                  </a:txBody>
                  <a:tcPr marL="8694" marR="8694" marT="8694" marB="8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32700" y="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Приложение 14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к Стандартам питания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в организациях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здравоохранения и образования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733425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о содержании в готовых блюдах/изделиях веществ, которые приводят к аллергическим реакциям или непереносимости</a:t>
            </a:r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41300" y="6393299"/>
            <a:ext cx="10210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Информация о наличии в составе готового блюда/изделия аллергена или непереносимого вещества обязательно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указывается в меню соответствующим индексом в скобках после названия готового блюда/изделия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(творожники со сметаной (Л, МП), что указывает на наличие в блюде лактозы и молочных продуктов)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Информация 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расшифровкой индексов аллергенов или непереносимых веществ размещается около меню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0" y="276225"/>
            <a:ext cx="2918460" cy="738664"/>
          </a:xfrm>
        </p:spPr>
        <p:txBody>
          <a:bodyPr/>
          <a:lstStyle/>
          <a:p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Приложение 15</a:t>
            </a:r>
            <a:b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Стандартам питания</a:t>
            </a:r>
            <a:b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организациях</a:t>
            </a:r>
            <a:b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и образования</a:t>
            </a:r>
            <a:endParaRPr lang="ru-R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9900" y="448320"/>
            <a:ext cx="9753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Пищевые продукты, содержащие </a:t>
            </a:r>
            <a:r>
              <a:rPr kumimoji="0" lang="ru-RU" sz="1600" b="1" i="0" u="none" strike="noStrike" cap="none" normalizeH="0" baseline="0" dirty="0" err="1" smtClean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 bmk="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20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пшеница, в том числе манная крупа, </a:t>
            </a:r>
            <a:r>
              <a:rPr kumimoji="0" lang="ru-RU" sz="1600" b="0" i="0" u="none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булгур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кус-кус;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рожь;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ячмень;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овес;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тритикале;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хлеб, хлебобулочные и кондитерские изделия, в составе которых есть пшеничная, ржаная, ячменная, овсяная мука, крахмал (в маркировке которого указано, что в его составе могут быть следы </a:t>
            </a:r>
            <a:r>
              <a:rPr kumimoji="0" lang="ru-RU" sz="1600" b="0" i="0" u="none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), ячменная патока;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макаронные изделия, в составе которых есть пшеничная, ржаная, овсяная мука, крахмал (в маркировке которого указано, что в его составе могут быть следы </a:t>
            </a:r>
            <a:r>
              <a:rPr kumimoji="0" lang="ru-RU" sz="1600" b="0" i="0" u="none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блюда и изделия из мяса, рыбы, в составе которых есть пшеничная, ржаная, ячменная, овсяная мука, крахмал (в маркировке которого указано, что в его составе могут быть следы </a:t>
            </a:r>
            <a:r>
              <a:rPr kumimoji="0" lang="ru-RU" sz="1600" b="0" i="0" u="none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молочные продукты, в составе которых есть пшеница, рожь, ячмень или овес;</a:t>
            </a:r>
          </a:p>
          <a:p>
            <a:pPr marL="342900" marR="0" lvl="0" indent="3683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напитки на основе солода ячменя, пшеницы или ржи;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600" b="0" i="0" u="none" strike="noStrike" cap="none" normalizeH="0" baseline="0" dirty="0" smtClean="0" bmk="z511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11) напитки из обжаренного зерна (ячменя, ржи, пшеницы) и цикория.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65100" y="414740"/>
            <a:ext cx="8839200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Пищевые продукты, в маркировке которых указано наличие следов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en-US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кетчупы, горчица;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2) молочные продукты;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3) изделия из картофеля и кукурузы;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4) гранулированный чай, растворимые какао-смеси;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5) сухие пряности;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6) сушеные овощи и фрукты;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7) шоколад.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5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Перечень пищевых продуктов, не содержащих </a:t>
            </a:r>
            <a:r>
              <a:rPr kumimoji="0" lang="ru-RU" sz="1500" b="1" i="0" u="none" strike="noStrike" cap="none" normalizeH="0" baseline="0" dirty="0" err="1" smtClean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глютен</a:t>
            </a:r>
            <a:endParaRPr kumimoji="0" lang="ru-RU" sz="1500" b="1" i="0" u="none" strike="noStrike" cap="none" normalizeH="0" baseline="0" dirty="0" smtClean="0" bmk="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1) овощи;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2) картофель;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3) кукуруза;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4) тыква;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5) фрукты;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6) ягоды;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7) бобовые;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8) злаковые: рис, </a:t>
            </a:r>
            <a:r>
              <a:rPr kumimoji="0" lang="ru-RU" sz="1500" b="0" i="0" u="none" strike="noStrike" cap="none" normalizeH="0" baseline="0" dirty="0" err="1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киноа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пшено, амарант, сорго;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9) орехи;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10) гречка;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11) семена;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12) яйца;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13) мясо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14) рыба;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15) молочные продукты;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16) растительное масло;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17) вода;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18) фруктовый и овощной сок;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19) чай;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kumimoji="0" lang="ru-RU" sz="1500" b="0" i="0" u="none" strike="noStrike" cap="none" normalizeH="0" baseline="0" dirty="0" smtClean="0" bmk="z54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20) какао.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19920" y="0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</a:t>
            </a:r>
            <a:endParaRPr lang="ru-RU" sz="14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F18B1670-44C2-403A-9C16-0D288081F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6860599"/>
              </p:ext>
            </p:extLst>
          </p:nvPr>
        </p:nvGraphicFramePr>
        <p:xfrm>
          <a:off x="622301" y="1356356"/>
          <a:ext cx="9296399" cy="478726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797244">
                  <a:extLst>
                    <a:ext uri="{9D8B030D-6E8A-4147-A177-3AD203B41FA5}">
                      <a16:colId xmlns="" xmlns:a16="http://schemas.microsoft.com/office/drawing/2014/main" val="2547532569"/>
                    </a:ext>
                  </a:extLst>
                </a:gridCol>
                <a:gridCol w="2238641">
                  <a:extLst>
                    <a:ext uri="{9D8B030D-6E8A-4147-A177-3AD203B41FA5}">
                      <a16:colId xmlns="" xmlns:a16="http://schemas.microsoft.com/office/drawing/2014/main" val="4291966994"/>
                    </a:ext>
                  </a:extLst>
                </a:gridCol>
                <a:gridCol w="1086838">
                  <a:extLst>
                    <a:ext uri="{9D8B030D-6E8A-4147-A177-3AD203B41FA5}">
                      <a16:colId xmlns="" xmlns:a16="http://schemas.microsoft.com/office/drawing/2014/main" val="1648146169"/>
                    </a:ext>
                  </a:extLst>
                </a:gridCol>
                <a:gridCol w="1086838">
                  <a:extLst>
                    <a:ext uri="{9D8B030D-6E8A-4147-A177-3AD203B41FA5}">
                      <a16:colId xmlns="" xmlns:a16="http://schemas.microsoft.com/office/drawing/2014/main" val="237201720"/>
                    </a:ext>
                  </a:extLst>
                </a:gridCol>
                <a:gridCol w="1086838">
                  <a:extLst>
                    <a:ext uri="{9D8B030D-6E8A-4147-A177-3AD203B41FA5}">
                      <a16:colId xmlns="" xmlns:a16="http://schemas.microsoft.com/office/drawing/2014/main" val="2564227496"/>
                    </a:ext>
                  </a:extLst>
                </a:gridCol>
              </a:tblGrid>
              <a:tr h="2816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блюда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Аллергены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Выход блюда, г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62621969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7-10 лет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11-14 лет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15-18 лет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0536459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Нарезка из помидоров и огурцов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9886181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Рулет мясной с луком и яйцом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0190428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Рагу овощное с фасолью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1383099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Напиток из шиповника</a:t>
                      </a:r>
                    </a:p>
                    <a:p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2701003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Йогурт б/с 1,5%</a:t>
                      </a:r>
                    </a:p>
                    <a:p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1292432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Груша</a:t>
                      </a:r>
                    </a:p>
                    <a:p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7193854"/>
                  </a:ext>
                </a:extLst>
              </a:tr>
              <a:tr h="56320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Хлеб пшенично-ржаной</a:t>
                      </a:r>
                      <a:endParaRPr lang="x-none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x-none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0814" marR="5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10316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F61673-1A0F-4199-B708-8A8726598F46}"/>
              </a:ext>
            </a:extLst>
          </p:cNvPr>
          <p:cNvSpPr txBox="1"/>
          <p:nvPr/>
        </p:nvSpPr>
        <p:spPr>
          <a:xfrm>
            <a:off x="3898900" y="644842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*Я –яйца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 – лактоза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 - глютен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9A374E-5D31-4E0E-B96D-DE38747F985C}"/>
              </a:ext>
            </a:extLst>
          </p:cNvPr>
          <p:cNvSpPr txBox="1"/>
          <p:nvPr/>
        </p:nvSpPr>
        <p:spPr>
          <a:xfrm>
            <a:off x="2070100" y="799259"/>
            <a:ext cx="655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Меню на 25.01.2025</a:t>
            </a:r>
          </a:p>
          <a:p>
            <a:pPr algn="ctr"/>
            <a:endParaRPr lang="x-none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8F49AFB-9966-4A54-9CD5-EE50ED592067}"/>
              </a:ext>
            </a:extLst>
          </p:cNvPr>
          <p:cNvSpPr txBox="1">
            <a:spLocks/>
          </p:cNvSpPr>
          <p:nvPr/>
        </p:nvSpPr>
        <p:spPr>
          <a:xfrm>
            <a:off x="500062" y="110558"/>
            <a:ext cx="8079581" cy="1658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73E9AC81-76E2-4C8B-A08D-A7DE534D9C4F}"/>
              </a:ext>
            </a:extLst>
          </p:cNvPr>
          <p:cNvSpPr txBox="1">
            <a:spLocks/>
          </p:cNvSpPr>
          <p:nvPr/>
        </p:nvSpPr>
        <p:spPr>
          <a:xfrm>
            <a:off x="652463" y="262958"/>
            <a:ext cx="3551238" cy="6463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ежедневного  меню</a:t>
            </a:r>
            <a:r>
              <a:rPr lang="x-none" sz="1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x-none" sz="1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x-none" sz="1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69425848"/>
              </p:ext>
            </p:extLst>
          </p:nvPr>
        </p:nvGraphicFramePr>
        <p:xfrm>
          <a:off x="88900" y="200025"/>
          <a:ext cx="104393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4300" y="5915025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детских дошкольных организациях не допускается организация аутсорсинга или </a:t>
            </a:r>
            <a:r>
              <a:rPr lang="ru-RU" sz="16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учебно-оздоровительных организациях не допускается организация </a:t>
            </a:r>
            <a:r>
              <a:rPr lang="ru-RU" sz="1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кейтеринга</a:t>
            </a:r>
            <a:endParaRPr lang="kk-KZ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65441"/>
            <a:ext cx="943006" cy="112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7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200025"/>
            <a:ext cx="10134600" cy="7201972"/>
          </a:xfrm>
        </p:spPr>
        <p:txBody>
          <a:bodyPr/>
          <a:lstStyle/>
          <a:p>
            <a:pPr indent="449263" algn="ctr"/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пищеблокам в организациях образования на период введения ограничительных мероприятий, в том числе карантина, предъявляются следующие санитарно-эпидемиологические требования:</a:t>
            </a:r>
          </a:p>
          <a:p>
            <a:pPr indent="449263" algn="ctr"/>
            <a:endParaRPr lang="ru-RU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1) организация питания согласно утвержденных графиков по классам, группам с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соблюдением принципа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дистанцирования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исключения скученности в столовых и буфетах;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2)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питьевого режима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использованием одноразовых стаканов/индивидуальных бутылок для питья;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3)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ежедневная дезинфекция (не менее 2-х раз в смену)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помещений пищеблока, обеденного зала, кухонной посуды, оборудования и инвентаря, с обязательной дезинфекцией контактных поверхностей (дверные ручки, поручни, столы, стулья);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проведение влажной уборки помещений пищеблока, обеденного зала с применением дезинфицирующих средств не менее двух раз в день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по мере необходимости; 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обеспечение неснижаемым запасом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моющих, дезинфицирующих средств и антисептиков;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6) постоянный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за соблюдением мер личной гигиены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воспитанниками/учащимися при посещении столовых, буфетов, санузлов;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заключительная дезинфекция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снятии ограничительных мероприятий, в том числе карантина, силами специализированных организаций;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8)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еженедельный инструктаж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сотрудников пищеблока, столовых, буфетов о необходимости соблюдения правил личной и (или) производственной гигиены и контроля за их неукоснительным выполнением;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9)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ежедневный контроль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наличия среди персонала симптомов инфекционных заболеваний (респираторными, кишечными, повышенной температурой тела). 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40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9900" y="276225"/>
            <a:ext cx="9829800" cy="532902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12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2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результатов осмотра работников пищеблока</a:t>
            </a:r>
            <a:r>
              <a:rPr lang="ru-RU" sz="27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DE47E2-E463-41B5-B631-D160D9D03B99}"/>
              </a:ext>
            </a:extLst>
          </p:cNvPr>
          <p:cNvSpPr txBox="1"/>
          <p:nvPr/>
        </p:nvSpPr>
        <p:spPr>
          <a:xfrm>
            <a:off x="1003300" y="5915025"/>
            <a:ext cx="944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Примечание: З- здоров, Б- болен, ОР- отстранен от работы, С - санирован, О -отпуск, В -выходной</a:t>
            </a:r>
            <a:r>
              <a:rPr lang="ru-RU" spc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pc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x-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53A79120-12A7-4E07-B187-C16AD31F1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3492085"/>
              </p:ext>
            </p:extLst>
          </p:nvPr>
        </p:nvGraphicFramePr>
        <p:xfrm>
          <a:off x="-122837" y="1333013"/>
          <a:ext cx="10574938" cy="420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4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31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07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33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33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09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84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371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371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3136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3136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0881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1175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8332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2120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5487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524648">
                <a:tc row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0010" marR="80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Фамилия, имя, отчество (при его наличии)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должность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Месяц / дни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3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*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17… 30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648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010" marR="80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Оспанова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повар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475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0010" marR="8001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Соколова Н.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раздатчица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</a:t>
                      </a: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0010" marR="800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E1CCD26-77DC-44A2-98E3-92E77DD5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76225"/>
            <a:ext cx="9899972" cy="8640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учета температур холодильного оборудования</a:t>
            </a:r>
            <a:br>
              <a:rPr lang="ru-RU" sz="2000" b="1" spc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x-none" sz="2000" b="1" spc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258EA2D-8BF2-4B96-97BA-5E60381C7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01456492"/>
              </p:ext>
            </p:extLst>
          </p:nvPr>
        </p:nvGraphicFramePr>
        <p:xfrm>
          <a:off x="317500" y="1419225"/>
          <a:ext cx="10134600" cy="228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3478461704"/>
                    </a:ext>
                  </a:extLst>
                </a:gridCol>
                <a:gridCol w="2533650">
                  <a:extLst>
                    <a:ext uri="{9D8B030D-6E8A-4147-A177-3AD203B41FA5}">
                      <a16:colId xmlns="" xmlns:a16="http://schemas.microsoft.com/office/drawing/2014/main" val="1922134350"/>
                    </a:ext>
                  </a:extLst>
                </a:gridCol>
                <a:gridCol w="2533650">
                  <a:extLst>
                    <a:ext uri="{9D8B030D-6E8A-4147-A177-3AD203B41FA5}">
                      <a16:colId xmlns="" xmlns:a16="http://schemas.microsoft.com/office/drawing/2014/main" val="698021391"/>
                    </a:ext>
                  </a:extLst>
                </a:gridCol>
                <a:gridCol w="2533650">
                  <a:extLst>
                    <a:ext uri="{9D8B030D-6E8A-4147-A177-3AD203B41FA5}">
                      <a16:colId xmlns="" xmlns:a16="http://schemas.microsoft.com/office/drawing/2014/main" val="2051171347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Дата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Утро (7-00)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Вечер (19-00)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Примечание</a:t>
                      </a:r>
                      <a:endParaRPr lang="x-none" sz="20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7019768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23.04.2024 г.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+ 3℃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+5℃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4020727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24.04.2024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г.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+4℃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+9℃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Вызван мастер по холодильному оборудованию</a:t>
                      </a:r>
                      <a:endParaRPr lang="x-none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46526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D7C6A8-650E-44D5-94FC-9B40FD652497}"/>
              </a:ext>
            </a:extLst>
          </p:cNvPr>
          <p:cNvSpPr txBox="1"/>
          <p:nvPr/>
        </p:nvSpPr>
        <p:spPr>
          <a:xfrm>
            <a:off x="469900" y="733425"/>
            <a:ext cx="541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№1</a:t>
            </a:r>
            <a:endParaRPr lang="x-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AD44D0-0141-4BB4-B337-3741CE9FD404}"/>
              </a:ext>
            </a:extLst>
          </p:cNvPr>
          <p:cNvSpPr txBox="1"/>
          <p:nvPr/>
        </p:nvSpPr>
        <p:spPr>
          <a:xfrm>
            <a:off x="317500" y="3629025"/>
            <a:ext cx="1013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9475" algn="l"/>
              </a:tabLst>
              <a:defRPr/>
            </a:pPr>
            <a:endParaRPr kumimoji="0" lang="kk-KZ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9475" algn="l"/>
              </a:tabLst>
              <a:defRPr/>
            </a:pPr>
            <a:r>
              <a:rPr kumimoji="0" lang="kk-KZ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Холодильное оборудование, холодильные камеры оснащаются термометрами или средствами автоматического контроля и </a:t>
            </a:r>
            <a:r>
              <a:rPr kumimoji="0" lang="kk-KZ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регистрации температурного режима хранения пищевой продукции.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9475" algn="l"/>
              </a:tabLst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Для контроля соблюдения условий хранения пищевой продукции, установленных изготовителем, проводится ежедневный контроль за </a:t>
            </a:r>
            <a:r>
              <a:rPr kumimoji="0" lang="kk-KZ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температурно-влажностным режимом</a:t>
            </a:r>
            <a:r>
              <a:rPr kumimoji="0" lang="kk-KZ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хранения пищевой продукции в холодильном оборудовании, холодильных камерах и складских помещениях, с регистрацией </a:t>
            </a:r>
            <a:r>
              <a:rPr kumimoji="0" lang="kk-KZ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учетной документации объекта на бумажных и (или) электронных носителях информации.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Заголовок 4">
            <a:extLst>
              <a:ext uri="{FF2B5EF4-FFF2-40B4-BE49-F238E27FC236}">
                <a16:creationId xmlns="" xmlns:a16="http://schemas.microsoft.com/office/drawing/2014/main" id="{C39B19F2-3892-4397-8944-DDC3514E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1" y="610658"/>
            <a:ext cx="9753600" cy="8847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учета работы бактерицидной лампы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="" xmlns:a16="http://schemas.microsoft.com/office/drawing/2014/main" id="{FDE7E429-B490-4CAF-A4B9-C34D38780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0924949"/>
              </p:ext>
            </p:extLst>
          </p:nvPr>
        </p:nvGraphicFramePr>
        <p:xfrm>
          <a:off x="165105" y="1647827"/>
          <a:ext cx="10286998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5">
                  <a:extLst>
                    <a:ext uri="{9D8B030D-6E8A-4147-A177-3AD203B41FA5}">
                      <a16:colId xmlns="" xmlns:a16="http://schemas.microsoft.com/office/drawing/2014/main" val="413487078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905753875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436838393"/>
                    </a:ext>
                  </a:extLst>
                </a:gridCol>
                <a:gridCol w="845697">
                  <a:extLst>
                    <a:ext uri="{9D8B030D-6E8A-4147-A177-3AD203B41FA5}">
                      <a16:colId xmlns="" xmlns:a16="http://schemas.microsoft.com/office/drawing/2014/main" val="3351430974"/>
                    </a:ext>
                  </a:extLst>
                </a:gridCol>
                <a:gridCol w="1014751">
                  <a:extLst>
                    <a:ext uri="{9D8B030D-6E8A-4147-A177-3AD203B41FA5}">
                      <a16:colId xmlns="" xmlns:a16="http://schemas.microsoft.com/office/drawing/2014/main" val="941323895"/>
                    </a:ext>
                  </a:extLst>
                </a:gridCol>
                <a:gridCol w="1014751">
                  <a:extLst>
                    <a:ext uri="{9D8B030D-6E8A-4147-A177-3AD203B41FA5}">
                      <a16:colId xmlns="" xmlns:a16="http://schemas.microsoft.com/office/drawing/2014/main" val="4152885428"/>
                    </a:ext>
                  </a:extLst>
                </a:gridCol>
                <a:gridCol w="1014751">
                  <a:extLst>
                    <a:ext uri="{9D8B030D-6E8A-4147-A177-3AD203B41FA5}">
                      <a16:colId xmlns="" xmlns:a16="http://schemas.microsoft.com/office/drawing/2014/main" val="601214695"/>
                    </a:ext>
                  </a:extLst>
                </a:gridCol>
                <a:gridCol w="1014751">
                  <a:extLst>
                    <a:ext uri="{9D8B030D-6E8A-4147-A177-3AD203B41FA5}">
                      <a16:colId xmlns="" xmlns:a16="http://schemas.microsoft.com/office/drawing/2014/main" val="2005758229"/>
                    </a:ext>
                  </a:extLst>
                </a:gridCol>
                <a:gridCol w="1014751">
                  <a:extLst>
                    <a:ext uri="{9D8B030D-6E8A-4147-A177-3AD203B41FA5}">
                      <a16:colId xmlns="" xmlns:a16="http://schemas.microsoft.com/office/drawing/2014/main" val="173634369"/>
                    </a:ext>
                  </a:extLst>
                </a:gridCol>
                <a:gridCol w="1014751">
                  <a:extLst>
                    <a:ext uri="{9D8B030D-6E8A-4147-A177-3AD203B41FA5}">
                      <a16:colId xmlns="" xmlns:a16="http://schemas.microsoft.com/office/drawing/2014/main" val="1173156104"/>
                    </a:ext>
                  </a:extLst>
                </a:gridCol>
              </a:tblGrid>
              <a:tr h="9105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Месяц, день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бактерицидных ламп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Генеральная уборка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Текущая уборка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</a:t>
                      </a:r>
                      <a:r>
                        <a:rPr lang="kk-KZ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ответ-</a:t>
                      </a:r>
                      <a:r>
                        <a:rPr lang="kk-KZ" sz="1600" spc="-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ственного</a:t>
                      </a:r>
                      <a:r>
                        <a:rPr lang="kk-KZ" sz="1600" spc="-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часов работы (итоговая)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4919005"/>
                  </a:ext>
                </a:extLst>
              </a:tr>
              <a:tr h="1485710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Выкл.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 (с начала эксплуатации)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месяц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год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9625263"/>
                  </a:ext>
                </a:extLst>
              </a:tr>
              <a:tr h="910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11.10.2024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№1, 2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6.30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7765066"/>
                  </a:ext>
                </a:extLst>
              </a:tr>
              <a:tr h="910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12.10.2024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№1, 2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6.30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8.45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8337276"/>
                  </a:ext>
                </a:extLst>
              </a:tr>
              <a:tr h="583101"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4458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22B117F-33EB-4E25-84E7-1B8D92E4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2"/>
            <a:ext cx="9882981" cy="69109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учета и контроля проведения генеральной уборки пищеблока</a:t>
            </a:r>
            <a:r>
              <a:rPr lang="x-none" b="1" dirty="0"/>
              <a:t/>
            </a:r>
            <a:br>
              <a:rPr lang="x-none" b="1" dirty="0"/>
            </a:br>
            <a:endParaRPr lang="x-none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10062C3-803B-4448-BFE5-17DE78B16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77269368"/>
              </p:ext>
            </p:extLst>
          </p:nvPr>
        </p:nvGraphicFramePr>
        <p:xfrm>
          <a:off x="506409" y="1571626"/>
          <a:ext cx="9717090" cy="471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515">
                  <a:extLst>
                    <a:ext uri="{9D8B030D-6E8A-4147-A177-3AD203B41FA5}">
                      <a16:colId xmlns="" xmlns:a16="http://schemas.microsoft.com/office/drawing/2014/main" val="2142450493"/>
                    </a:ext>
                  </a:extLst>
                </a:gridCol>
                <a:gridCol w="1619515">
                  <a:extLst>
                    <a:ext uri="{9D8B030D-6E8A-4147-A177-3AD203B41FA5}">
                      <a16:colId xmlns="" xmlns:a16="http://schemas.microsoft.com/office/drawing/2014/main" val="741333925"/>
                    </a:ext>
                  </a:extLst>
                </a:gridCol>
                <a:gridCol w="1619515">
                  <a:extLst>
                    <a:ext uri="{9D8B030D-6E8A-4147-A177-3AD203B41FA5}">
                      <a16:colId xmlns="" xmlns:a16="http://schemas.microsoft.com/office/drawing/2014/main" val="1453562785"/>
                    </a:ext>
                  </a:extLst>
                </a:gridCol>
                <a:gridCol w="1619515">
                  <a:extLst>
                    <a:ext uri="{9D8B030D-6E8A-4147-A177-3AD203B41FA5}">
                      <a16:colId xmlns="" xmlns:a16="http://schemas.microsoft.com/office/drawing/2014/main" val="633656819"/>
                    </a:ext>
                  </a:extLst>
                </a:gridCol>
                <a:gridCol w="1619515">
                  <a:extLst>
                    <a:ext uri="{9D8B030D-6E8A-4147-A177-3AD203B41FA5}">
                      <a16:colId xmlns="" xmlns:a16="http://schemas.microsoft.com/office/drawing/2014/main" val="2824876020"/>
                    </a:ext>
                  </a:extLst>
                </a:gridCol>
                <a:gridCol w="1619515">
                  <a:extLst>
                    <a:ext uri="{9D8B030D-6E8A-4147-A177-3AD203B41FA5}">
                      <a16:colId xmlns="" xmlns:a16="http://schemas.microsoft.com/office/drawing/2014/main" val="4035434906"/>
                    </a:ext>
                  </a:extLst>
                </a:gridCol>
              </a:tblGrid>
              <a:tr h="9143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Месяц, день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Генеральная уборка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Текущая уборка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spc="-5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Подпись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ответ-</a:t>
                      </a:r>
                      <a:r>
                        <a:rPr lang="kk-KZ" sz="1800" spc="-2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ственного</a:t>
                      </a:r>
                      <a:r>
                        <a:rPr lang="kk-KZ" sz="1800" spc="-35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лица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3684032"/>
                  </a:ext>
                </a:extLst>
              </a:tr>
              <a:tr h="1755394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Дез. средство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Дез. средство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Время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78860"/>
                  </a:ext>
                </a:extLst>
              </a:tr>
              <a:tr h="10239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 марта 2025 г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Дез-хлор 0,015%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18.00-19.00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87180860"/>
                  </a:ext>
                </a:extLst>
              </a:tr>
              <a:tr h="10239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 марта 2025 г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Дез-хлор 0,015%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18.30-19.00</a:t>
                      </a:r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18797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1775" y="3596759"/>
            <a:ext cx="468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Благодарю за внимание</a:t>
            </a:r>
            <a:endParaRPr lang="ru-RU" sz="2800" b="1" dirty="0">
              <a:ln w="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300" y="428625"/>
            <a:ext cx="9525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en-US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38) </a:t>
            </a:r>
            <a:r>
              <a:rPr lang="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</a:t>
            </a:r>
            <a:r>
              <a:rPr lang="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</a:t>
            </a:r>
            <a:r>
              <a:rPr lang="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питания</a:t>
            </a:r>
            <a:r>
              <a:rPr lang="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базовая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кухня (пищеблок),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соответствует требованиям Санитарных правил </a:t>
            </a:r>
            <a:r>
              <a:rPr lang="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Санитарно-эпидемиологические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объектам общественного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питания</a:t>
            </a:r>
            <a:r>
              <a:rPr lang="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утвержденных приказом Министра здравоохранения Республики Казахстан от 17 февраля 2022 года № ҚР ДСМ-16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далее – Санитарные правила № 16); </a:t>
            </a:r>
            <a:endParaRPr lang="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опорная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кухня,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подразумевающая доставку готовых блюд (готовой пищи) в специальных термоизоляционных боксах, контейнерах, предназначенных для пищевых продуктов. Пищеблок опорной кухни соответствует требованиям Санитарных правил № 16, обеспечивается зоной фасовки и упаковки готовых блюд (готовой пищи) с отдельным выходом для доставки еды в организации образования и приема оборотной тары и грязной посуды с соблюдением поточности их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движения;</a:t>
            </a:r>
            <a:endParaRPr lang="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буфетное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предусматривает реализацию ограниченного ассортимента готовой продукции, допускается приготовление блюд из полуфабрикатов высокой степени готовности. Требования к пищевым продуктам, предназначенным для продажи в буфетах в организациях образования, установлены согласно приложению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к </a:t>
            </a:r>
            <a:r>
              <a:rPr lang="en-US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300" y="1149936"/>
            <a:ext cx="9624060" cy="1969770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утсорсинг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способ организации питания учащихся/воспитанников, предусматривающий изготовление и реализацию готовых блюд объектом общественного питания, осуществляющего поставку услуг по питанию, с использованием материально-технической базы организаций образования (далее – поставщик услуг питания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937500" y="69818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670" y="2765763"/>
            <a:ext cx="9624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Кейтеринг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способ организации питания в организациях образования, не имеющих пищеблока, предусматривающий изготовление, доставку и реализацию готовых блюд объектом общественного питания, осуществляющего предоставление услуг по питанию без использования материально-технической базы организации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образования.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335" y="4391025"/>
            <a:ext cx="971169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Буфетное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форма организации питания, предусматривающая предоставление с потреблением на месте ограниченного ассортимента готовой продукции, а также их приготовление из полуфабрикатов высокой степени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готовности.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334" y="5679129"/>
            <a:ext cx="960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Шведский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модель организации питания с самостоятельным выбором блюд из предлагаемого ассортимента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8093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8013700" y="6981825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700" y="276225"/>
            <a:ext cx="98298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питания </a:t>
            </a: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37):</a:t>
            </a: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монопрофильное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меню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(или стандартное меню), определяющее один набор блюд и не предусматривающее самостоятельного выбора варианта блюд потребителями; </a:t>
            </a:r>
          </a:p>
          <a:p>
            <a:pPr marL="450850" indent="-4508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мультипрофильное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меню,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содержащее несколько наборов блюд, предусматривает самостоятельный выбор варианта блюд по типу "шведский стол", "ланч-пакеты". Выдача блюд осуществляется работником столовой (пищеблока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8900" y="3184747"/>
            <a:ext cx="6324600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организации питания "шведский стол" применяются по выбору организации образования и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6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распространяется на детские дошкольные организации. </a:t>
            </a:r>
            <a:endParaRPr lang="ru-RU" sz="1600" b="1" i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00" y="5775504"/>
            <a:ext cx="56205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организации питания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«ланч-пакеты» </a:t>
            </a:r>
            <a:r>
              <a:rPr lang="ru-RU" sz="16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применяется в малокомплектных школах и организациях образования, где отсутствует пищеблок.</a:t>
            </a:r>
          </a:p>
        </p:txBody>
      </p:sp>
      <p:pic>
        <p:nvPicPr>
          <p:cNvPr id="2050" name="Picture 2" descr="Почему бумажная упаковка - идеальный выбор для сэндвич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924425"/>
            <a:ext cx="3531749" cy="2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Луки.ру оценили систему питания «шведский стол», организованную в школе №6  – Новости – Великие Лук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Луки.ру оценили систему питания «шведский стол», организованную в школе №6  – Новости – Великие Луки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Луки.ру оценили систему питания «шведский стол», организованную в школе №6  – Новости – Великие Луки.р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Луки.ру оценили систему питания «шведский стол», организованную в школе №6  – Новости – Великие Луки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01" y="3248025"/>
            <a:ext cx="3222354" cy="24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4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446" y="1679265"/>
            <a:ext cx="6826250" cy="2954655"/>
          </a:xfrm>
        </p:spPr>
        <p:txBody>
          <a:bodyPr/>
          <a:lstStyle/>
          <a:p>
            <a:pPr indent="450850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ланч-пакету:</a:t>
            </a:r>
            <a:endParaRPr lang="ru-RU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Ланч-пакет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состоит из: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закрытого горячего бутерброда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основе хлеба, питы или лаваша, промазанных маслом сливочным, с включением отварных порционно нарезанных мяса говядины/конины/грудки куриной/индейки/сыра полутвердого, отварных или сырых овощей, зелени, завернутого в пергамент;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50 блюд, которые можно приготовить за 5 минут — Лайфхак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241" y="2634151"/>
            <a:ext cx="2808986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9644" y="546379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Время с момента изготовления до момента реализации ланч-пакетов составляет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2 часов. </a:t>
            </a:r>
          </a:p>
          <a:p>
            <a:pPr indent="450850"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раздачей бутерброды разогревают в духовке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температуре 180-200°С в течение 8-10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431" y="4148626"/>
            <a:ext cx="101293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кисломолочного продукта (йогурта)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промышленного изготовления мелкой расфасовки;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сезонного фрукта;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напитка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(молока, кефира, напитка из шиповника, сухофруктов, ягод).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AutoShape 4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Пакет Обед с фруктами - Стоковые фото Ланч роялти-фр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07" y="5506592"/>
            <a:ext cx="2362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360" y="201266"/>
            <a:ext cx="99114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    Ланч-пакеты </a:t>
            </a:r>
            <a:r>
              <a:rPr lang="ru-RU" sz="1600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комплекты питания, содержащие завернутые в пергамент горячие бутерброды (из ржаного либо </a:t>
            </a:r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цельнозернового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хлеба с мясом (конины, либо говядины, либо курицы), либо сыром и овощами), а также натуральные кисломолочные продукты, фрукты и напитки. Ланч-пакеты заранее упаковываются в бумажные пакеты, разрешенные для контакта с пищевой </a:t>
            </a:r>
            <a:r>
              <a:rPr lang="ru-RU" sz="1600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продукцией. </a:t>
            </a:r>
            <a:endParaRPr lang="ru-RU" sz="1600" i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6228</TotalTime>
  <Words>5146</Words>
  <Application>Microsoft Office PowerPoint</Application>
  <PresentationFormat>Произвольный</PresentationFormat>
  <Paragraphs>972</Paragraphs>
  <Slides>55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Office Theme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 Суточные пробы </vt:lpstr>
      <vt:lpstr> </vt:lpstr>
      <vt:lpstr>Слайд 40</vt:lpstr>
      <vt:lpstr>Слайд 41</vt:lpstr>
      <vt:lpstr>Слайд 42</vt:lpstr>
      <vt:lpstr>Слайд 43</vt:lpstr>
      <vt:lpstr>Слайд 44</vt:lpstr>
      <vt:lpstr>Особенности обеспечения питанием учащихся/воспитанников с особыми диетическими потребностями в организациях образования </vt:lpstr>
      <vt:lpstr>Слайд 46</vt:lpstr>
      <vt:lpstr>Слайд 47</vt:lpstr>
      <vt:lpstr>Слайд 48</vt:lpstr>
      <vt:lpstr>Слайд 49</vt:lpstr>
      <vt:lpstr>Слайд 50</vt:lpstr>
      <vt:lpstr>  Журнал результатов осмотра работников пищеблока       </vt:lpstr>
      <vt:lpstr>Журнал учета температур холодильного оборудования </vt:lpstr>
      <vt:lpstr>Журнал учета работы бактерицидной лампы </vt:lpstr>
      <vt:lpstr>Журнал учета и контроля проведения генеральной уборки пищеблока 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портфолио.cdr</dc:title>
  <dc:creator>Disigner</dc:creator>
  <cp:lastModifiedBy>User</cp:lastModifiedBy>
  <cp:revision>597</cp:revision>
  <cp:lastPrinted>2025-05-23T10:38:06Z</cp:lastPrinted>
  <dcterms:created xsi:type="dcterms:W3CDTF">2017-11-22T10:37:01Z</dcterms:created>
  <dcterms:modified xsi:type="dcterms:W3CDTF">2025-08-06T14:15:41Z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2017-09-21T00:00:00Z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2017-11-22T00:00:00Z</vt:filetime>
  </property>
</Properties>
</file>