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92" y="-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D11B1-65FE-4514-9104-23EE83E47D65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097D1-935B-4B18-B346-1F33A1DEB3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288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D11B1-65FE-4514-9104-23EE83E47D65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097D1-935B-4B18-B346-1F33A1DEB3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01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D11B1-65FE-4514-9104-23EE83E47D65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097D1-935B-4B18-B346-1F33A1DEB3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800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D11B1-65FE-4514-9104-23EE83E47D65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097D1-935B-4B18-B346-1F33A1DEB3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185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D11B1-65FE-4514-9104-23EE83E47D65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097D1-935B-4B18-B346-1F33A1DEB3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281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D11B1-65FE-4514-9104-23EE83E47D65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097D1-935B-4B18-B346-1F33A1DEB3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878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D11B1-65FE-4514-9104-23EE83E47D65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097D1-935B-4B18-B346-1F33A1DEB3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667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D11B1-65FE-4514-9104-23EE83E47D65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097D1-935B-4B18-B346-1F33A1DEB3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734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D11B1-65FE-4514-9104-23EE83E47D65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097D1-935B-4B18-B346-1F33A1DEB3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30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D11B1-65FE-4514-9104-23EE83E47D65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097D1-935B-4B18-B346-1F33A1DEB3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798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D11B1-65FE-4514-9104-23EE83E47D65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097D1-935B-4B18-B346-1F33A1DEB3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35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D11B1-65FE-4514-9104-23EE83E47D65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097D1-935B-4B18-B346-1F33A1DEB3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833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yQqp3A7Ba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24341"/>
            <a:ext cx="6417433" cy="9071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75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\Desktop\iF8oEhlxhk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3" y="6694"/>
            <a:ext cx="6490050" cy="917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49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zK5mv2lMmX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-11967"/>
            <a:ext cx="6525344" cy="922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842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1\Desktop\LkRy3DPerc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0"/>
            <a:ext cx="6597352" cy="9313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012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1\Desktop\wOA1gfY-QL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0"/>
            <a:ext cx="6453336" cy="912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14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1\Desktop\j8DdJqWi3h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14" y="0"/>
            <a:ext cx="6669360" cy="942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14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1\Desktop\4ysVwTmKKD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-2"/>
            <a:ext cx="6425953" cy="908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14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2025-06-02T10:13:21Z</dcterms:created>
  <dcterms:modified xsi:type="dcterms:W3CDTF">2025-06-02T10:16:18Z</dcterms:modified>
</cp:coreProperties>
</file>