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microsoft.com/office/2007/relationships/hdphoto" Target="../media/hdphoto1.wdp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microsoft.com/office/2007/relationships/hdphoto" Target="../media/hdphoto3.wdp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Teddy-bear-reads-a-book-ppt-master-sl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112043"/>
            <a:ext cx="7416824" cy="66247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49827" y="260335"/>
            <a:ext cx="7416824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КГКП «Ясли-сад «</a:t>
            </a:r>
            <a:r>
              <a:rPr 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Ботагоз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отдела образования города Шахтинска управления образования Карагандинской области</a:t>
            </a:r>
          </a:p>
          <a:p>
            <a:pPr algn="ctr"/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Адрес: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город Шахтинск, улица имени Карла-Маркса, здание 50 Б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Контактный телефон: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8(72156) 5 38 37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 обучения: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казахский, русский</a:t>
            </a:r>
          </a:p>
          <a:p>
            <a:endParaRPr lang="ru-RU" dirty="0"/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Дошкольная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образования реализует Государственный Общеобязательный Стандарт дошкольного воспитания и обучения Республики Казахстан, Типовую учебную программу дошкольного воспитания и обучения  и дополнительные программы дошкольного воспитания и обучения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 целью сочетания развлечения с развитием, удовольствия с пользой  в дошкольной организации широко применяется  инновационная  деятельность. Осуществляется в соответствии с Государственным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общеобязательным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стандартом дошкольного воспитания и обучения Республики Казахстан, инструктивно-методическим письмом, годовым планом дошкольной организации образования: робототехника,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реализация Республиканского проекта «</a:t>
            </a:r>
            <a:r>
              <a:rPr lang="kk-K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Тілге бойлау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» по изучению государственного языка, проект «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Thrive by Five Kazakhstan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»; Областных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проектов УМЦ РО КО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Әжемнің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ертегісі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Алғашқы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ұстаз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ата-ана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», «Заочный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детский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сад».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 инноваций  предполагает введение в образовательный процесс обновлённых, улучшенных и уникальных идей, полученных творческими поисками педагогов. Внедрение инновационных технологий позволяет формировать у наших воспитанников знания и навыки, отвечающие требованиям современного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общества.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625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Teddy-bear-reads-a-book-ppt-master-sl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116632"/>
            <a:ext cx="7416824" cy="66247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619672" y="260648"/>
            <a:ext cx="7416824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Миссия нашей дошкольной организации – проектная деятельность, экологическое воспитание.</a:t>
            </a:r>
          </a:p>
          <a:p>
            <a:pPr algn="ctr"/>
            <a:endParaRPr lang="ru-RU" sz="1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Педагоги, активно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используют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проектную технологию в воспитании и обучении дошкольников, единодушно отмечают, что организованная проектная деятельность позволяет улучшить качество знаний и развить речь детей.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       Реализуем проекты Учебно-методического центра развития образования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Карагондинской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области 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«ON-LINE, БАЛАБАҚША» 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дистанционное обучение дошкольников;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       «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Алғашқы-ұстаз-ата-ана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» - изучение государственного языка вместе с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родителями.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Каждый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понедельник День казахского языка. В этот день все дети и взрослые исполняют гимн нашего государства, папы приходят в клуб «Изучаем казахский язык вместе с папой». На страницах социальных сетей родители дома вместе с детьми могут выучить новые слова и предложения.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     «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Әжемнің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ертегісі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»- знакомство с культурой родного края на основе казахских народных сказок, с культурой других народов. Применяем различные формы работы: чтение сказок бабушками в домашних условиях, а затем ребенок приходит в детский сад и рассказывает, о чем читала ему бабушка.«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Жас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оқырман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» - формирование интереса к чтению. PRO-движение книг – увлечение чтением дома. «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Сиқырлы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тақта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»- формирование интеллектуальных способностей средствами шахматной деятельности.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  Проект «Умный календарь» - знакомство детей с интересными нетрадиционными праздниками посредством игр, развлечений и досугов.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   Экологический проект «Ненужное в нужное» - пропаганда использования вторичного сырья среди дошкольников и родителей детского сада. Родители и дети ежемесячно участвуют в сборе макулатуры в специальные ящики эко-боксы. Экскурсия на перерабатывающий завод города Темиртау и сбор раздельного мусора.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«Вторая жизнь пластиковой бутылки».</a:t>
            </a:r>
          </a:p>
          <a:p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221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Teddy-bear-reads-a-book-ppt-master-sl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116632"/>
            <a:ext cx="7416824" cy="66247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619672" y="116632"/>
            <a:ext cx="741682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Каждый день в нашей дошкольной организации увлекает детей в обучения через игру и инновационные технологии, такие как:</a:t>
            </a:r>
          </a:p>
          <a:p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Нейропсихологические упражнения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успешного обучения и развития ребенка одним из основных условия является полноценное развитие межполушарного взаимодействия. Нейропсихологические упражнения развивают мозолистое тело, повышают стрессоустойчивость, синхронизируют работу полушарий, улучшают мыслительную деятельность, способствуют улучшению памяти и внимания, облегчают процесс чтения и письма. При подготовке детей к школе педагоги сада уделяют большое внимание развитию мозолистого тела, так как нарушения мозолистого тела искажает познавательную активность.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Так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же каждый второй четверг проводится работа с педагогами детского сада по правополушарному рисованию.     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Технологии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Макото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Шичидо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Одной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из важных задач для педагога-психолога является разработка индивидуально-ориентированных программ психологической помощи детям с особыми образовательными потребностями и максимальное включение родителей в развивающую работу. Этого можно достичь, используя методику раннего развития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МакотоШичиды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Цветное счастье – камешки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Марблс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Движения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пальцев рук стимулируют деятельность ЦНС и ускоряют развитие речи ребенка. Постоянная стимуляция зон коры головного мозга, отвечающих за мелкую моторику, - необходимый элемент в системе логопедического воздействия.  Применение камушков "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Марблс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" это один из нетрадиционных приемов обучения, интересный для детей. 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Степ-аэробика.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 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уникальная возможность не только удовлетворять двигательную активность детей, но и развивать у них ловкость, выносливость, силу, координацию в движениях, чувство равновесия, эмоциональное и интеллектуальное развитие. Степ-аэробику в нашем детском саду мы проводим через дополнительные платные услуги с детьми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предшкольного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возраста 2 раза в неделю, продолжительностью 30-35 мин.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240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Teddy-bear-reads-a-book-ppt-master-sl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102726"/>
            <a:ext cx="7416824" cy="66247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619672" y="102726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Пришло время, вам познакомиться с нашими педагогами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625946"/>
            <a:ext cx="2237120" cy="3356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755312" y="980728"/>
            <a:ext cx="526911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Кудрявцева Анна Васильевна</a:t>
            </a:r>
          </a:p>
          <a:p>
            <a:pPr algn="ctr"/>
            <a:endParaRPr lang="ru-RU" sz="1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работы: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 лет</a:t>
            </a:r>
            <a:endParaRPr lang="ru-RU" sz="1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Категория: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«Педагог»</a:t>
            </a:r>
            <a:endParaRPr lang="ru-RU" sz="1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Образование: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Дошкольное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Я – воспитатель, и моя миссия – зажигать сердца, открывать горизонты и наполнять детство светом добра и знаний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Каждый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ребенок – это неповторимый мир, полный возможностей, талантов и мечтаний. Я вижу в нем личность, уважаю его чувства и помогаю раскрыться в атмосфере любви и доверия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учу не словами, а примером. Терпение, доброта и забота – мои главные инструменты. Я верю, что каждый день, наполненный радостью открытий, формирует будущего человека, уверенного в себе и готового творить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Быть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воспитателем – значит не просто учить, а вдохновлять. Не просто направлять, а поддерживать. Не просто вести за руку, а дарить крылья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Дети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моё будущее. Их счастье – моя награда. Их успехи – мой смысл.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:\2023-2024\Утренники\осень\4\20231024_0951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16" y="5056077"/>
            <a:ext cx="2228513" cy="16713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2023-2024\Утренники\нг\4\20231226_11150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200"/>
          <a:stretch/>
        </p:blipFill>
        <p:spPr bwMode="auto">
          <a:xfrm>
            <a:off x="4693219" y="5120643"/>
            <a:ext cx="3393293" cy="15422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549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Teddy-bear-reads-a-book-ppt-master-sl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29753" y="116632"/>
            <a:ext cx="7416824" cy="66247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44954"/>
            <a:ext cx="2200804" cy="3302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755312" y="692696"/>
            <a:ext cx="526911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Пазюк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Светлана Владимировна</a:t>
            </a:r>
          </a:p>
          <a:p>
            <a:pPr algn="ctr"/>
            <a:endParaRPr lang="ru-RU" sz="1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работы: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 года</a:t>
            </a:r>
            <a:endParaRPr lang="ru-RU" sz="1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Категория: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«Педагог»</a:t>
            </a:r>
            <a:endParaRPr lang="ru-RU" sz="1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Образование: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Дошкольное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Я выбираю дарить детям свет знаний, теплоту души и искреннюю веру в их возможности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Каждый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ребенок уникален, и моя задача – помочь ему раскрыться, научить видеть красоту мира, чувствовать добро и творить своё будущее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воспитываю не просто ум, а сердце. Не просто обучаю, а вдохновляю. Не просто направляю, а помогаю найти собственный путь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Терпение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уважение, забота и любовь – мои главные принципы. Через игру, беседу, поддержку и личный пример я помогаю детям расти смелыми, добрыми и уверенными в себе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Быть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воспитателем – это не работа, а призвание. И я горжусь тем, что каждый день могу открывать перед маленькими сердцами большие горизонты.</a:t>
            </a:r>
          </a:p>
        </p:txBody>
      </p:sp>
      <p:pic>
        <p:nvPicPr>
          <p:cNvPr id="3074" name="Picture 2" descr="D:\2023-2024\Утренники\8 марта\8\20240304_1046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84" r="9755"/>
          <a:stretch/>
        </p:blipFill>
        <p:spPr bwMode="auto">
          <a:xfrm>
            <a:off x="1691681" y="4793942"/>
            <a:ext cx="3421858" cy="1922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2023-2024\Утренники\нг\8\20231225_09512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3" b="-1213"/>
          <a:stretch/>
        </p:blipFill>
        <p:spPr bwMode="auto">
          <a:xfrm>
            <a:off x="6156176" y="4793942"/>
            <a:ext cx="2791718" cy="19474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6710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243</Words>
  <Application>Microsoft Office PowerPoint</Application>
  <PresentationFormat>Экран (4:3)</PresentationFormat>
  <Paragraphs>44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HP</cp:lastModifiedBy>
  <cp:revision>13</cp:revision>
  <dcterms:modified xsi:type="dcterms:W3CDTF">2025-02-03T11:13:12Z</dcterms:modified>
</cp:coreProperties>
</file>