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  <p:sldId id="263" r:id="rId7"/>
    <p:sldId id="262" r:id="rId8"/>
    <p:sldId id="264" r:id="rId9"/>
    <p:sldId id="266" r:id="rId10"/>
    <p:sldId id="267" r:id="rId11"/>
    <p:sldId id="268" r:id="rId12"/>
    <p:sldId id="269" r:id="rId13"/>
    <p:sldId id="270" r:id="rId14"/>
    <p:sldId id="265" r:id="rId15"/>
    <p:sldId id="271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AF792-E6F8-4656-874B-D8671687863E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263D5-8C35-4426-934F-ABD411FE72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505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BB298-5ADA-452A-9EA9-2A3A337BC3E5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9AA3C-79C9-4845-8EF5-0968D3C7C7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570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E8DCC-7FBF-4C09-B980-4BFFD4AA09D7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83F64-A32C-4D87-9944-36D166A632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462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275A6-C10D-429E-867E-32AE1A1E6E37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61F0B-578D-4FAE-93C4-7251645F02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171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01A08-2260-49C7-A361-733F1A1135D5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B3F99-4F07-4266-A6CD-DBBF611485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938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79404-DF3B-463D-8A30-63B23BCA32CE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BC533-C1F3-4B8A-ABDC-EF5788A63F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241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FF444-0BD3-4C78-B33D-62030FCE4CED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785AE-2498-46DA-B082-B7CB50BD89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602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A4429-2ED5-4374-A856-8D0C3F0C892C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B4EC3-8545-402C-A92B-C51E306DA4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890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E5086-C632-4752-926B-F2D9FF65D964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C55FA-3D34-44EF-BAD1-A4116473B6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844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F2060-8C8E-408C-A8AF-6ED2775F3806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51147-32AD-4727-9F90-7AA6CD6061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482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D4517-941B-40DD-BEF7-68D7C74F16BA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3ED8B-AFAD-4374-BE30-DA457AD227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40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0D5339-98A5-4798-8D0C-B24DC9E188CA}" type="datetimeFigureOut">
              <a:rPr lang="ru-RU"/>
              <a:pPr>
                <a:defRPr/>
              </a:pPr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37F8B29-DFB9-462E-A821-ABC38F1FFF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3"/>
          <p:cNvSpPr>
            <a:spLocks noChangeArrowheads="1"/>
          </p:cNvSpPr>
          <p:nvPr/>
        </p:nvSpPr>
        <p:spPr bwMode="auto">
          <a:xfrm>
            <a:off x="571500" y="2071688"/>
            <a:ext cx="3929063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  <a:t>РЕЖИМ  ДНЯ  ДОШКОЛЬНИКА</a:t>
            </a:r>
          </a:p>
        </p:txBody>
      </p:sp>
      <p:pic>
        <p:nvPicPr>
          <p:cNvPr id="205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3" y="957263"/>
            <a:ext cx="4030662" cy="391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2"/>
          <p:cNvSpPr txBox="1">
            <a:spLocks noChangeArrowheads="1"/>
          </p:cNvSpPr>
          <p:nvPr/>
        </p:nvSpPr>
        <p:spPr bwMode="auto">
          <a:xfrm>
            <a:off x="4572000" y="428625"/>
            <a:ext cx="428625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Снова некогда скучать – </a:t>
            </a:r>
          </a:p>
          <a:p>
            <a:pPr algn="ctr" eaLnBrk="1" hangingPunct="1"/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Будем весело играть</a:t>
            </a:r>
          </a:p>
        </p:txBody>
      </p:sp>
      <p:pic>
        <p:nvPicPr>
          <p:cNvPr id="11267" name="Picture 4" descr="4bd47120e6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0" y="3071813"/>
            <a:ext cx="3516313" cy="351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5" descr="b2fc97cbd3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3" y="357188"/>
            <a:ext cx="36004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2"/>
          <p:cNvSpPr txBox="1">
            <a:spLocks noChangeArrowheads="1"/>
          </p:cNvSpPr>
          <p:nvPr/>
        </p:nvSpPr>
        <p:spPr bwMode="auto">
          <a:xfrm>
            <a:off x="5072063" y="2571750"/>
            <a:ext cx="371475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В расписании - еда. </a:t>
            </a:r>
            <a:b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Ужинать пришла пора. </a:t>
            </a:r>
          </a:p>
        </p:txBody>
      </p:sp>
      <p:pic>
        <p:nvPicPr>
          <p:cNvPr id="12291" name="Picture 12" descr="post-53751-1221413255ти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75" y="642938"/>
            <a:ext cx="4143375" cy="411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freelance.ru/img/portfolio/pics/00/02/11/13557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188" y="2857500"/>
            <a:ext cx="5991225" cy="36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571500" y="428625"/>
            <a:ext cx="750093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  <a:t>Вновь на улице гуляем, свою маму поджидаем</a:t>
            </a:r>
          </a:p>
          <a:p>
            <a:pPr algn="ctr" eaLnBrk="1" hangingPunct="1"/>
            <a: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  <a:t>Время быстро пролетит, </a:t>
            </a:r>
            <a:b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  <a:t>С работы мама к нам спешит.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642938" y="500063"/>
            <a:ext cx="7000875" cy="319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2"/>
              </a:buClr>
            </a:pPr>
            <a: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  <a:t>Вечер дома проведем.</a:t>
            </a:r>
          </a:p>
          <a:p>
            <a:pPr algn="ctr" eaLnBrk="1" hangingPunct="1">
              <a:spcBef>
                <a:spcPct val="20000"/>
              </a:spcBef>
              <a:buClr>
                <a:schemeClr val="tx2"/>
              </a:buClr>
            </a:pPr>
            <a: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  <a:t>С мамой книжку почитаем,</a:t>
            </a:r>
          </a:p>
          <a:p>
            <a:pPr algn="ctr" eaLnBrk="1" hangingPunct="1">
              <a:spcBef>
                <a:spcPct val="20000"/>
              </a:spcBef>
              <a:buClr>
                <a:schemeClr val="tx2"/>
              </a:buClr>
            </a:pPr>
            <a: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  <a:t>Телевизор поглядим,</a:t>
            </a:r>
          </a:p>
          <a:p>
            <a:pPr algn="ctr" eaLnBrk="1" hangingPunct="1">
              <a:spcBef>
                <a:spcPct val="20000"/>
              </a:spcBef>
              <a:buClr>
                <a:schemeClr val="tx2"/>
              </a:buClr>
            </a:pPr>
            <a: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  <a:t>Или в игры поиграем.</a:t>
            </a:r>
          </a:p>
          <a:p>
            <a:pPr algn="ctr" eaLnBrk="1" hangingPunct="1"/>
            <a:endParaRPr lang="ru-RU" sz="3600" b="1" i="1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433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925" y="3284538"/>
            <a:ext cx="4191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8575" y="3284538"/>
            <a:ext cx="358298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5508625" y="1341438"/>
            <a:ext cx="3492500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Ночь настала, спать пора. Спокойной ночи, до утра</a:t>
            </a:r>
          </a:p>
        </p:txBody>
      </p:sp>
      <p:pic>
        <p:nvPicPr>
          <p:cNvPr id="15363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438" y="1125538"/>
            <a:ext cx="5056187" cy="441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5040313" y="765175"/>
            <a:ext cx="371475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Я люблю свой режим дня!</a:t>
            </a:r>
          </a:p>
          <a:p>
            <a:pPr algn="ctr" eaLnBrk="1" hangingPunct="1"/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Он - помощник </a:t>
            </a:r>
          </a:p>
          <a:p>
            <a:pPr algn="ctr" eaLnBrk="1" hangingPunct="1"/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для меня!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692150"/>
            <a:ext cx="4251325" cy="521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3"/>
          <p:cNvSpPr txBox="1">
            <a:spLocks noChangeArrowheads="1"/>
          </p:cNvSpPr>
          <p:nvPr/>
        </p:nvSpPr>
        <p:spPr bwMode="auto">
          <a:xfrm>
            <a:off x="1000125" y="714375"/>
            <a:ext cx="3500438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Рано я встаю </a:t>
            </a:r>
          </a:p>
          <a:p>
            <a:pPr algn="ctr" eaLnBrk="1" hangingPunct="1"/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с утра,</a:t>
            </a:r>
            <a:endParaRPr lang="ru-RU" sz="400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hangingPunct="1"/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В садик мне</a:t>
            </a:r>
            <a:endParaRPr lang="ru-RU" sz="400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hangingPunct="1"/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идти пора!</a:t>
            </a:r>
            <a:endParaRPr lang="ru-RU" sz="4000" b="1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3075" name="Picture 1029" descr="c429ee41ba61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785813"/>
            <a:ext cx="412750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1038" descr="36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500" y="5072063"/>
            <a:ext cx="146367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2"/>
          <p:cNvSpPr txBox="1">
            <a:spLocks noChangeArrowheads="1"/>
          </p:cNvSpPr>
          <p:nvPr/>
        </p:nvSpPr>
        <p:spPr bwMode="auto">
          <a:xfrm>
            <a:off x="4786313" y="642938"/>
            <a:ext cx="33575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Умываюсь, чищу зубы</a:t>
            </a:r>
          </a:p>
        </p:txBody>
      </p:sp>
      <p:pic>
        <p:nvPicPr>
          <p:cNvPr id="4099" name="Picture 33" descr="91307b4f8fa3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38" y="214313"/>
            <a:ext cx="381635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34" descr="6ef2c4d023c6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0" y="3214688"/>
            <a:ext cx="3714750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2"/>
          <p:cNvSpPr txBox="1">
            <a:spLocks noChangeArrowheads="1"/>
          </p:cNvSpPr>
          <p:nvPr/>
        </p:nvSpPr>
        <p:spPr bwMode="auto">
          <a:xfrm>
            <a:off x="4929188" y="2643188"/>
            <a:ext cx="378618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И зарядку </a:t>
            </a:r>
          </a:p>
          <a:p>
            <a:pPr algn="ctr" eaLnBrk="1" hangingPunct="1"/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не забуду</a:t>
            </a:r>
          </a:p>
        </p:txBody>
      </p:sp>
      <p:pic>
        <p:nvPicPr>
          <p:cNvPr id="5123" name="Picture 10" descr="270915985f52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685800"/>
            <a:ext cx="4249738" cy="423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 txBox="1">
            <a:spLocks noChangeArrowheads="1"/>
          </p:cNvSpPr>
          <p:nvPr/>
        </p:nvSpPr>
        <p:spPr bwMode="auto">
          <a:xfrm>
            <a:off x="5000625" y="2786063"/>
            <a:ext cx="3929063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Завтрак вкусный на столе,</a:t>
            </a:r>
          </a:p>
          <a:p>
            <a:pPr algn="ctr" eaLnBrk="1" hangingPunct="1"/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Хватит всем – тебе и мне.</a:t>
            </a:r>
          </a:p>
          <a:p>
            <a:pPr algn="ctr" eaLnBrk="1" hangingPunct="1"/>
            <a:endParaRPr lang="ru-RU" sz="3600" b="1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6147" name="Picture 31" descr="0c6106eabbf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38" y="500063"/>
            <a:ext cx="41433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/>
          <p:cNvSpPr txBox="1">
            <a:spLocks noChangeArrowheads="1"/>
          </p:cNvSpPr>
          <p:nvPr/>
        </p:nvSpPr>
        <p:spPr bwMode="auto">
          <a:xfrm>
            <a:off x="4643438" y="214313"/>
            <a:ext cx="3857625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  <a:t>Это время- время книжки. </a:t>
            </a:r>
            <a:b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  <a:t>Все девчонки и мальчишки</a:t>
            </a:r>
            <a:b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  <a:t>Учат буквы,  учат счет. </a:t>
            </a:r>
            <a:b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  <a:t>Учат песенки смешные, </a:t>
            </a:r>
            <a:b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  <a:t>Рисуют рожицы кривые.</a:t>
            </a:r>
          </a:p>
        </p:txBody>
      </p:sp>
      <p:pic>
        <p:nvPicPr>
          <p:cNvPr id="7171" name="Picture 23" descr="4ca1f4b728b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" y="428625"/>
            <a:ext cx="4103688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2"/>
          <p:cNvSpPr txBox="1">
            <a:spLocks noChangeArrowheads="1"/>
          </p:cNvSpPr>
          <p:nvPr/>
        </p:nvSpPr>
        <p:spPr bwMode="auto">
          <a:xfrm>
            <a:off x="1042988" y="163513"/>
            <a:ext cx="73850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А теперь пора гулять, на участке поиграть. </a:t>
            </a:r>
            <a:endParaRPr lang="ru-RU" sz="3600" b="1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8195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8888" y="1604963"/>
            <a:ext cx="6634162" cy="496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2"/>
          <p:cNvSpPr txBox="1">
            <a:spLocks noChangeArrowheads="1"/>
          </p:cNvSpPr>
          <p:nvPr/>
        </p:nvSpPr>
        <p:spPr bwMode="auto">
          <a:xfrm>
            <a:off x="142875" y="214313"/>
            <a:ext cx="4214813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Это время для обеда, </a:t>
            </a:r>
            <a:b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Значит, нам за стол пора. </a:t>
            </a:r>
            <a:b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Суп, и каша, и котлета</a:t>
            </a:r>
            <a:b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4000" b="1" i="1">
                <a:solidFill>
                  <a:srgbClr val="FF0000"/>
                </a:solidFill>
                <a:latin typeface="Comic Sans MS" pitchFamily="66" charset="0"/>
              </a:rPr>
              <a:t>На тарелке ждут меня. </a:t>
            </a:r>
          </a:p>
        </p:txBody>
      </p:sp>
      <p:pic>
        <p:nvPicPr>
          <p:cNvPr id="9219" name="Picture 53" descr="540bbb08e3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75" y="2143125"/>
            <a:ext cx="4286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4"/>
          <p:cNvSpPr txBox="1">
            <a:spLocks noChangeArrowheads="1"/>
          </p:cNvSpPr>
          <p:nvPr/>
        </p:nvSpPr>
        <p:spPr bwMode="auto">
          <a:xfrm>
            <a:off x="755650" y="333375"/>
            <a:ext cx="80295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  <a:t>Это время тишины, </a:t>
            </a:r>
            <a:b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  <a:t>Все мы знать его должны. </a:t>
            </a:r>
            <a:b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  <a:t>Потому что в тихий час</a:t>
            </a:r>
            <a:b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3600" b="1" i="1">
                <a:solidFill>
                  <a:srgbClr val="FF0000"/>
                </a:solidFill>
                <a:latin typeface="Comic Sans MS" pitchFamily="66" charset="0"/>
              </a:rPr>
              <a:t>Ждут, друзья, кроватки нас. </a:t>
            </a:r>
          </a:p>
        </p:txBody>
      </p:sp>
      <p:pic>
        <p:nvPicPr>
          <p:cNvPr id="10243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2778125"/>
            <a:ext cx="5256212" cy="367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119</Words>
  <Application>Microsoft Office PowerPoint</Application>
  <PresentationFormat>Экран (4:3)</PresentationFormat>
  <Paragraphs>27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22</cp:revision>
  <dcterms:created xsi:type="dcterms:W3CDTF">2013-02-20T18:23:58Z</dcterms:created>
  <dcterms:modified xsi:type="dcterms:W3CDTF">2015-04-26T11:21:31Z</dcterms:modified>
</cp:coreProperties>
</file>