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3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65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F792-E6F8-4656-874B-D8671687863E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263D5-8C35-4426-934F-ABD411FE7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0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B298-5ADA-452A-9EA9-2A3A337BC3E5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9AA3C-79C9-4845-8EF5-0968D3C7C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57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E8DCC-7FBF-4C09-B980-4BFFD4AA09D7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83F64-A32C-4D87-9944-36D166A63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46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275A6-C10D-429E-867E-32AE1A1E6E37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61F0B-578D-4FAE-93C4-7251645F0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7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1A08-2260-49C7-A361-733F1A1135D5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B3F99-4F07-4266-A6CD-DBBF61148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79404-DF3B-463D-8A30-63B23BCA32CE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C533-C1F3-4B8A-ABDC-EF5788A63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24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FF444-0BD3-4C78-B33D-62030FCE4CED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785AE-2498-46DA-B082-B7CB50BD8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60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A4429-2ED5-4374-A856-8D0C3F0C892C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B4EC3-8545-402C-A92B-C51E306DA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9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E5086-C632-4752-926B-F2D9FF65D964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55FA-3D34-44EF-BAD1-A4116473B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4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F2060-8C8E-408C-A8AF-6ED2775F3806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51147-32AD-4727-9F90-7AA6CD606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48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4517-941B-40DD-BEF7-68D7C74F16BA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ED8B-AFAD-4374-BE30-DA457AD22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4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0D5339-98A5-4798-8D0C-B24DC9E188CA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7F8B29-DFB9-462E-A821-ABC38F1FF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3"/>
          <p:cNvSpPr>
            <a:spLocks noChangeArrowheads="1"/>
          </p:cNvSpPr>
          <p:nvPr/>
        </p:nvSpPr>
        <p:spPr bwMode="auto">
          <a:xfrm>
            <a:off x="571500" y="2071688"/>
            <a:ext cx="392906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  <a:t>РЕЖИМ  ДНЯ  ДОШКОЛЬНИКА</a:t>
            </a: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957263"/>
            <a:ext cx="4030662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4572000" y="428625"/>
            <a:ext cx="42862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 i="1">
                <a:solidFill>
                  <a:srgbClr val="FF0000"/>
                </a:solidFill>
                <a:latin typeface="Comic Sans MS" pitchFamily="66" charset="0"/>
              </a:rPr>
              <a:t>Снова некогда скучать – </a:t>
            </a:r>
          </a:p>
          <a:p>
            <a:pPr algn="ctr" eaLnBrk="1" hangingPunct="1"/>
            <a:r>
              <a:rPr lang="ru-RU" sz="4000" b="1" i="1">
                <a:solidFill>
                  <a:srgbClr val="FF0000"/>
                </a:solidFill>
                <a:latin typeface="Comic Sans MS" pitchFamily="66" charset="0"/>
              </a:rPr>
              <a:t>Будем весело играть</a:t>
            </a:r>
          </a:p>
        </p:txBody>
      </p:sp>
      <p:pic>
        <p:nvPicPr>
          <p:cNvPr id="11267" name="Picture 4" descr="4bd47120e6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3071813"/>
            <a:ext cx="3516313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b2fc97cbd3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357188"/>
            <a:ext cx="36004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5072063" y="2571750"/>
            <a:ext cx="37147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 i="1">
                <a:solidFill>
                  <a:srgbClr val="FF0000"/>
                </a:solidFill>
                <a:latin typeface="Comic Sans MS" pitchFamily="66" charset="0"/>
              </a:rPr>
              <a:t>В расписании - еда. </a:t>
            </a:r>
            <a:br>
              <a:rPr lang="ru-RU" sz="4000" b="1" i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b="1" i="1">
                <a:solidFill>
                  <a:srgbClr val="FF0000"/>
                </a:solidFill>
                <a:latin typeface="Comic Sans MS" pitchFamily="66" charset="0"/>
              </a:rPr>
              <a:t>Ужинать пришла пора. </a:t>
            </a:r>
          </a:p>
        </p:txBody>
      </p:sp>
      <p:pic>
        <p:nvPicPr>
          <p:cNvPr id="12291" name="Picture 12" descr="post-53751-1221413255ти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642938"/>
            <a:ext cx="4143375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reelance.ru/img/portfolio/pics/00/02/11/1355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2857500"/>
            <a:ext cx="5991225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571500" y="428625"/>
            <a:ext cx="75009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  <a:t>Вновь на улице гуляем, свою маму поджидаем</a:t>
            </a:r>
          </a:p>
          <a:p>
            <a:pPr algn="ctr" eaLnBrk="1" hangingPunct="1"/>
            <a: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  <a:t>Время быстро пролетит, </a:t>
            </a:r>
            <a:b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  <a:t>С работы мама к нам спешит.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642938" y="500063"/>
            <a:ext cx="700087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  <a:t>Вечер дома проведем.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  <a:t>С мамой книжку почитаем,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  <a:t>Телевизор поглядим,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  <a:t>Или в игры поиграем.</a:t>
            </a:r>
          </a:p>
          <a:p>
            <a:pPr algn="ctr" eaLnBrk="1" hangingPunct="1"/>
            <a:endParaRPr lang="ru-RU" sz="3600" b="1" i="1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25" y="3284538"/>
            <a:ext cx="4191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8575" y="3284538"/>
            <a:ext cx="35829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5508625" y="1341438"/>
            <a:ext cx="34925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 i="1">
                <a:solidFill>
                  <a:srgbClr val="FF0000"/>
                </a:solidFill>
                <a:latin typeface="Comic Sans MS" pitchFamily="66" charset="0"/>
              </a:rPr>
              <a:t>Ночь настала, спать пора. Спокойной ночи, до утра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8" y="1125538"/>
            <a:ext cx="5056187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5040313" y="765175"/>
            <a:ext cx="37147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 i="1">
                <a:solidFill>
                  <a:srgbClr val="FF0000"/>
                </a:solidFill>
                <a:latin typeface="Comic Sans MS" pitchFamily="66" charset="0"/>
              </a:rPr>
              <a:t>Я люблю свой режим дня!</a:t>
            </a:r>
          </a:p>
          <a:p>
            <a:pPr algn="ctr" eaLnBrk="1" hangingPunct="1"/>
            <a:r>
              <a:rPr lang="ru-RU" sz="4000" b="1" i="1">
                <a:solidFill>
                  <a:srgbClr val="FF0000"/>
                </a:solidFill>
                <a:latin typeface="Comic Sans MS" pitchFamily="66" charset="0"/>
              </a:rPr>
              <a:t>Он - помощник </a:t>
            </a:r>
          </a:p>
          <a:p>
            <a:pPr algn="ctr" eaLnBrk="1" hangingPunct="1"/>
            <a:r>
              <a:rPr lang="ru-RU" sz="4000" b="1" i="1">
                <a:solidFill>
                  <a:srgbClr val="FF0000"/>
                </a:solidFill>
                <a:latin typeface="Comic Sans MS" pitchFamily="66" charset="0"/>
              </a:rPr>
              <a:t>для меня!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4251325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1000125" y="714375"/>
            <a:ext cx="350043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 i="1">
                <a:solidFill>
                  <a:srgbClr val="FF0000"/>
                </a:solidFill>
                <a:latin typeface="Comic Sans MS" pitchFamily="66" charset="0"/>
              </a:rPr>
              <a:t>Рано я встаю </a:t>
            </a:r>
          </a:p>
          <a:p>
            <a:pPr algn="ctr" eaLnBrk="1" hangingPunct="1"/>
            <a:r>
              <a:rPr lang="ru-RU" sz="4000" b="1" i="1">
                <a:solidFill>
                  <a:srgbClr val="FF0000"/>
                </a:solidFill>
                <a:latin typeface="Comic Sans MS" pitchFamily="66" charset="0"/>
              </a:rPr>
              <a:t>с утра,</a:t>
            </a:r>
            <a:endParaRPr lang="ru-RU" sz="400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/>
            <a:r>
              <a:rPr lang="ru-RU" sz="4000" b="1" i="1">
                <a:solidFill>
                  <a:srgbClr val="FF0000"/>
                </a:solidFill>
                <a:latin typeface="Comic Sans MS" pitchFamily="66" charset="0"/>
              </a:rPr>
              <a:t>В садик мне</a:t>
            </a:r>
            <a:endParaRPr lang="ru-RU" sz="400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/>
            <a:r>
              <a:rPr lang="ru-RU" sz="4000" b="1" i="1">
                <a:solidFill>
                  <a:srgbClr val="FF0000"/>
                </a:solidFill>
                <a:latin typeface="Comic Sans MS" pitchFamily="66" charset="0"/>
              </a:rPr>
              <a:t>идти пора!</a:t>
            </a:r>
            <a:endParaRPr lang="ru-RU" sz="4000" b="1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5" name="Picture 1029" descr="c429ee41ba61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785813"/>
            <a:ext cx="41275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38" descr="36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5072063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4786313" y="642938"/>
            <a:ext cx="33575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 i="1">
                <a:solidFill>
                  <a:srgbClr val="FF0000"/>
                </a:solidFill>
                <a:latin typeface="Comic Sans MS" pitchFamily="66" charset="0"/>
              </a:rPr>
              <a:t>Умываюсь, чищу зубы</a:t>
            </a:r>
          </a:p>
        </p:txBody>
      </p:sp>
      <p:pic>
        <p:nvPicPr>
          <p:cNvPr id="4099" name="Picture 33" descr="91307b4f8fa3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214313"/>
            <a:ext cx="38163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4" descr="6ef2c4d023c6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3214688"/>
            <a:ext cx="37147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4929188" y="2643188"/>
            <a:ext cx="37861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 i="1">
                <a:solidFill>
                  <a:srgbClr val="FF0000"/>
                </a:solidFill>
                <a:latin typeface="Comic Sans MS" pitchFamily="66" charset="0"/>
              </a:rPr>
              <a:t>И зарядку </a:t>
            </a:r>
          </a:p>
          <a:p>
            <a:pPr algn="ctr" eaLnBrk="1" hangingPunct="1"/>
            <a:r>
              <a:rPr lang="ru-RU" sz="4000" b="1" i="1">
                <a:solidFill>
                  <a:srgbClr val="FF0000"/>
                </a:solidFill>
                <a:latin typeface="Comic Sans MS" pitchFamily="66" charset="0"/>
              </a:rPr>
              <a:t>не забуду</a:t>
            </a:r>
          </a:p>
        </p:txBody>
      </p:sp>
      <p:pic>
        <p:nvPicPr>
          <p:cNvPr id="5123" name="Picture 10" descr="270915985f52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249738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5000625" y="2786063"/>
            <a:ext cx="392906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 i="1">
                <a:solidFill>
                  <a:srgbClr val="FF0000"/>
                </a:solidFill>
                <a:latin typeface="Comic Sans MS" pitchFamily="66" charset="0"/>
              </a:rPr>
              <a:t>Завтрак вкусный на столе,</a:t>
            </a:r>
          </a:p>
          <a:p>
            <a:pPr algn="ctr" eaLnBrk="1" hangingPunct="1"/>
            <a:r>
              <a:rPr lang="ru-RU" sz="4000" b="1" i="1">
                <a:solidFill>
                  <a:srgbClr val="FF0000"/>
                </a:solidFill>
                <a:latin typeface="Comic Sans MS" pitchFamily="66" charset="0"/>
              </a:rPr>
              <a:t>Хватит всем – тебе и мне.</a:t>
            </a:r>
          </a:p>
          <a:p>
            <a:pPr algn="ctr" eaLnBrk="1" hangingPunct="1"/>
            <a:endParaRPr lang="ru-RU" sz="3600" b="1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147" name="Picture 31" descr="0c6106eabbf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500063"/>
            <a:ext cx="41433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4643438" y="214313"/>
            <a:ext cx="38576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  <a:t>Это время- время книжки. </a:t>
            </a:r>
            <a:b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  <a:t>Все девчонки и мальчишки</a:t>
            </a:r>
            <a:b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  <a:t>Учат буквы,  учат счет. </a:t>
            </a:r>
            <a:b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  <a:t>Учат песенки смешные, </a:t>
            </a:r>
            <a:b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  <a:t>Рисуют рожицы кривые.</a:t>
            </a:r>
          </a:p>
        </p:txBody>
      </p:sp>
      <p:pic>
        <p:nvPicPr>
          <p:cNvPr id="7171" name="Picture 23" descr="4ca1f4b728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28625"/>
            <a:ext cx="410368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042988" y="163513"/>
            <a:ext cx="7385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 i="1">
                <a:solidFill>
                  <a:srgbClr val="FF0000"/>
                </a:solidFill>
                <a:latin typeface="Comic Sans MS" pitchFamily="66" charset="0"/>
              </a:rPr>
              <a:t>А теперь пора гулять, на участке поиграть. </a:t>
            </a:r>
            <a:endParaRPr lang="ru-RU" sz="3600" b="1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604963"/>
            <a:ext cx="6634162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142875" y="214313"/>
            <a:ext cx="421481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 i="1">
                <a:solidFill>
                  <a:srgbClr val="FF0000"/>
                </a:solidFill>
                <a:latin typeface="Comic Sans MS" pitchFamily="66" charset="0"/>
              </a:rPr>
              <a:t>Это время для обеда, </a:t>
            </a:r>
            <a:br>
              <a:rPr lang="ru-RU" sz="4000" b="1" i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b="1" i="1">
                <a:solidFill>
                  <a:srgbClr val="FF0000"/>
                </a:solidFill>
                <a:latin typeface="Comic Sans MS" pitchFamily="66" charset="0"/>
              </a:rPr>
              <a:t>Значит, нам за стол пора. </a:t>
            </a:r>
            <a:br>
              <a:rPr lang="ru-RU" sz="4000" b="1" i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b="1" i="1">
                <a:solidFill>
                  <a:srgbClr val="FF0000"/>
                </a:solidFill>
                <a:latin typeface="Comic Sans MS" pitchFamily="66" charset="0"/>
              </a:rPr>
              <a:t>Суп, и каша, и котлета</a:t>
            </a:r>
            <a:br>
              <a:rPr lang="ru-RU" sz="4000" b="1" i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b="1" i="1">
                <a:solidFill>
                  <a:srgbClr val="FF0000"/>
                </a:solidFill>
                <a:latin typeface="Comic Sans MS" pitchFamily="66" charset="0"/>
              </a:rPr>
              <a:t>На тарелке ждут меня. </a:t>
            </a:r>
          </a:p>
        </p:txBody>
      </p:sp>
      <p:pic>
        <p:nvPicPr>
          <p:cNvPr id="9219" name="Picture 53" descr="540bbb08e3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2143125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755650" y="333375"/>
            <a:ext cx="80295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  <a:t>Это время тишины, </a:t>
            </a:r>
            <a:b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  <a:t>Все мы знать его должны. </a:t>
            </a:r>
            <a:b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  <a:t>Потому что в тихий час</a:t>
            </a:r>
            <a:b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  <a:t>Ждут, друзья, кроватки нас. </a:t>
            </a: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2778125"/>
            <a:ext cx="5256212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119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22</cp:revision>
  <dcterms:created xsi:type="dcterms:W3CDTF">2013-02-20T18:23:58Z</dcterms:created>
  <dcterms:modified xsi:type="dcterms:W3CDTF">2015-04-26T11:21:31Z</dcterms:modified>
</cp:coreProperties>
</file>