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3" r:id="rId9"/>
  </p:sldIdLst>
  <p:sldSz cx="19202400" cy="2715577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449D0B-AFDD-4293-8478-DBCFBD0E768F}" v="664" dt="2020-10-18T11:17:49.253"/>
    <p1510:client id="{76AF13C9-E489-4AE7-83AB-B13CB87C8AC5}" v="42" dt="2020-10-18T11:33:38.842"/>
    <p1510:client id="{DEA05FBF-4AE6-4FD7-8C86-19CAC0531853}" v="228" dt="2020-10-15T19:30:23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29" d="100"/>
          <a:sy n="29" d="100"/>
        </p:scale>
        <p:origin x="301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4444246"/>
            <a:ext cx="16322040" cy="9454233"/>
          </a:xfrm>
        </p:spPr>
        <p:txBody>
          <a:bodyPr anchor="b"/>
          <a:lstStyle>
            <a:lvl1pPr algn="ctr"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14263070"/>
            <a:ext cx="14401800" cy="6556358"/>
          </a:xfrm>
        </p:spPr>
        <p:txBody>
          <a:bodyPr/>
          <a:lstStyle>
            <a:lvl1pPr marL="0" indent="0" algn="ctr">
              <a:buNone/>
              <a:defRPr sz="1697"/>
            </a:lvl1pPr>
            <a:lvl2pPr marL="323286" indent="0" algn="ctr">
              <a:buNone/>
              <a:defRPr sz="1414"/>
            </a:lvl2pPr>
            <a:lvl3pPr marL="646572" indent="0" algn="ctr">
              <a:buNone/>
              <a:defRPr sz="1273"/>
            </a:lvl3pPr>
            <a:lvl4pPr marL="969858" indent="0" algn="ctr">
              <a:buNone/>
              <a:defRPr sz="1131"/>
            </a:lvl4pPr>
            <a:lvl5pPr marL="1293144" indent="0" algn="ctr">
              <a:buNone/>
              <a:defRPr sz="1131"/>
            </a:lvl5pPr>
            <a:lvl6pPr marL="1616431" indent="0" algn="ctr">
              <a:buNone/>
              <a:defRPr sz="1131"/>
            </a:lvl6pPr>
            <a:lvl7pPr marL="1939717" indent="0" algn="ctr">
              <a:buNone/>
              <a:defRPr sz="1131"/>
            </a:lvl7pPr>
            <a:lvl8pPr marL="2263003" indent="0" algn="ctr">
              <a:buNone/>
              <a:defRPr sz="1131"/>
            </a:lvl8pPr>
            <a:lvl9pPr marL="2586289" indent="0" algn="ctr">
              <a:buNone/>
              <a:defRPr sz="113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2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6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741718" y="1445794"/>
            <a:ext cx="4140518" cy="2301326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20166" y="1445794"/>
            <a:ext cx="12181523" cy="2301326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1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0165" y="6770094"/>
            <a:ext cx="16562070" cy="11296046"/>
          </a:xfrm>
        </p:spPr>
        <p:txBody>
          <a:bodyPr anchor="b"/>
          <a:lstStyle>
            <a:lvl1pPr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0165" y="18173004"/>
            <a:ext cx="16562070" cy="5940324"/>
          </a:xfrm>
        </p:spPr>
        <p:txBody>
          <a:bodyPr/>
          <a:lstStyle>
            <a:lvl1pPr marL="0" indent="0">
              <a:buNone/>
              <a:defRPr sz="1697">
                <a:solidFill>
                  <a:schemeClr val="tx1"/>
                </a:solidFill>
              </a:defRPr>
            </a:lvl1pPr>
            <a:lvl2pPr marL="323286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2pPr>
            <a:lvl3pPr marL="646572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3pPr>
            <a:lvl4pPr marL="969858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4pPr>
            <a:lvl5pPr marL="1293144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5pPr>
            <a:lvl6pPr marL="1616431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6pPr>
            <a:lvl7pPr marL="1939717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7pPr>
            <a:lvl8pPr marL="2263003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8pPr>
            <a:lvl9pPr marL="2586289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75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20165" y="7228968"/>
            <a:ext cx="8161020" cy="172300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21215" y="7228968"/>
            <a:ext cx="8161020" cy="172300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9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666" y="1445800"/>
            <a:ext cx="16562070" cy="524886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2668" y="6656938"/>
            <a:ext cx="8123514" cy="3262463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286" indent="0">
              <a:buNone/>
              <a:defRPr sz="1414" b="1"/>
            </a:lvl2pPr>
            <a:lvl3pPr marL="646572" indent="0">
              <a:buNone/>
              <a:defRPr sz="1273" b="1"/>
            </a:lvl3pPr>
            <a:lvl4pPr marL="969858" indent="0">
              <a:buNone/>
              <a:defRPr sz="1131" b="1"/>
            </a:lvl4pPr>
            <a:lvl5pPr marL="1293144" indent="0">
              <a:buNone/>
              <a:defRPr sz="1131" b="1"/>
            </a:lvl5pPr>
            <a:lvl6pPr marL="1616431" indent="0">
              <a:buNone/>
              <a:defRPr sz="1131" b="1"/>
            </a:lvl6pPr>
            <a:lvl7pPr marL="1939717" indent="0">
              <a:buNone/>
              <a:defRPr sz="1131" b="1"/>
            </a:lvl7pPr>
            <a:lvl8pPr marL="2263003" indent="0">
              <a:buNone/>
              <a:defRPr sz="1131" b="1"/>
            </a:lvl8pPr>
            <a:lvl9pPr marL="2586289" indent="0">
              <a:buNone/>
              <a:defRPr sz="113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22668" y="9919401"/>
            <a:ext cx="8123514" cy="145899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21216" y="6656938"/>
            <a:ext cx="8163521" cy="3262463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286" indent="0">
              <a:buNone/>
              <a:defRPr sz="1414" b="1"/>
            </a:lvl2pPr>
            <a:lvl3pPr marL="646572" indent="0">
              <a:buNone/>
              <a:defRPr sz="1273" b="1"/>
            </a:lvl3pPr>
            <a:lvl4pPr marL="969858" indent="0">
              <a:buNone/>
              <a:defRPr sz="1131" b="1"/>
            </a:lvl4pPr>
            <a:lvl5pPr marL="1293144" indent="0">
              <a:buNone/>
              <a:defRPr sz="1131" b="1"/>
            </a:lvl5pPr>
            <a:lvl6pPr marL="1616431" indent="0">
              <a:buNone/>
              <a:defRPr sz="1131" b="1"/>
            </a:lvl6pPr>
            <a:lvl7pPr marL="1939717" indent="0">
              <a:buNone/>
              <a:defRPr sz="1131" b="1"/>
            </a:lvl7pPr>
            <a:lvl8pPr marL="2263003" indent="0">
              <a:buNone/>
              <a:defRPr sz="1131" b="1"/>
            </a:lvl8pPr>
            <a:lvl9pPr marL="2586289" indent="0">
              <a:buNone/>
              <a:defRPr sz="113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21216" y="9919401"/>
            <a:ext cx="8163521" cy="145899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6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45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3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666" y="1810385"/>
            <a:ext cx="6193274" cy="63363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3521" y="3909935"/>
            <a:ext cx="9721215" cy="19298201"/>
          </a:xfrm>
        </p:spPr>
        <p:txBody>
          <a:bodyPr/>
          <a:lstStyle>
            <a:lvl1pPr>
              <a:defRPr sz="2263"/>
            </a:lvl1pPr>
            <a:lvl2pPr>
              <a:defRPr sz="1980"/>
            </a:lvl2pPr>
            <a:lvl3pPr>
              <a:defRPr sz="1697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22666" y="8146732"/>
            <a:ext cx="6193274" cy="15092830"/>
          </a:xfrm>
        </p:spPr>
        <p:txBody>
          <a:bodyPr/>
          <a:lstStyle>
            <a:lvl1pPr marL="0" indent="0">
              <a:buNone/>
              <a:defRPr sz="1131"/>
            </a:lvl1pPr>
            <a:lvl2pPr marL="323286" indent="0">
              <a:buNone/>
              <a:defRPr sz="990"/>
            </a:lvl2pPr>
            <a:lvl3pPr marL="646572" indent="0">
              <a:buNone/>
              <a:defRPr sz="849"/>
            </a:lvl3pPr>
            <a:lvl4pPr marL="969858" indent="0">
              <a:buNone/>
              <a:defRPr sz="707"/>
            </a:lvl4pPr>
            <a:lvl5pPr marL="1293144" indent="0">
              <a:buNone/>
              <a:defRPr sz="707"/>
            </a:lvl5pPr>
            <a:lvl6pPr marL="1616431" indent="0">
              <a:buNone/>
              <a:defRPr sz="707"/>
            </a:lvl6pPr>
            <a:lvl7pPr marL="1939717" indent="0">
              <a:buNone/>
              <a:defRPr sz="707"/>
            </a:lvl7pPr>
            <a:lvl8pPr marL="2263003" indent="0">
              <a:buNone/>
              <a:defRPr sz="707"/>
            </a:lvl8pPr>
            <a:lvl9pPr marL="2586289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3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666" y="1810385"/>
            <a:ext cx="6193274" cy="63363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63521" y="3909935"/>
            <a:ext cx="9721215" cy="19298201"/>
          </a:xfrm>
        </p:spPr>
        <p:txBody>
          <a:bodyPr anchor="t"/>
          <a:lstStyle>
            <a:lvl1pPr marL="0" indent="0">
              <a:buNone/>
              <a:defRPr sz="2263"/>
            </a:lvl1pPr>
            <a:lvl2pPr marL="323286" indent="0">
              <a:buNone/>
              <a:defRPr sz="1980"/>
            </a:lvl2pPr>
            <a:lvl3pPr marL="646572" indent="0">
              <a:buNone/>
              <a:defRPr sz="1697"/>
            </a:lvl3pPr>
            <a:lvl4pPr marL="969858" indent="0">
              <a:buNone/>
              <a:defRPr sz="1414"/>
            </a:lvl4pPr>
            <a:lvl5pPr marL="1293144" indent="0">
              <a:buNone/>
              <a:defRPr sz="1414"/>
            </a:lvl5pPr>
            <a:lvl6pPr marL="1616431" indent="0">
              <a:buNone/>
              <a:defRPr sz="1414"/>
            </a:lvl6pPr>
            <a:lvl7pPr marL="1939717" indent="0">
              <a:buNone/>
              <a:defRPr sz="1414"/>
            </a:lvl7pPr>
            <a:lvl8pPr marL="2263003" indent="0">
              <a:buNone/>
              <a:defRPr sz="1414"/>
            </a:lvl8pPr>
            <a:lvl9pPr marL="2586289" indent="0">
              <a:buNone/>
              <a:defRPr sz="1414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22666" y="8146732"/>
            <a:ext cx="6193274" cy="15092830"/>
          </a:xfrm>
        </p:spPr>
        <p:txBody>
          <a:bodyPr/>
          <a:lstStyle>
            <a:lvl1pPr marL="0" indent="0">
              <a:buNone/>
              <a:defRPr sz="1131"/>
            </a:lvl1pPr>
            <a:lvl2pPr marL="323286" indent="0">
              <a:buNone/>
              <a:defRPr sz="990"/>
            </a:lvl2pPr>
            <a:lvl3pPr marL="646572" indent="0">
              <a:buNone/>
              <a:defRPr sz="849"/>
            </a:lvl3pPr>
            <a:lvl4pPr marL="969858" indent="0">
              <a:buNone/>
              <a:defRPr sz="707"/>
            </a:lvl4pPr>
            <a:lvl5pPr marL="1293144" indent="0">
              <a:buNone/>
              <a:defRPr sz="707"/>
            </a:lvl5pPr>
            <a:lvl6pPr marL="1616431" indent="0">
              <a:buNone/>
              <a:defRPr sz="707"/>
            </a:lvl6pPr>
            <a:lvl7pPr marL="1939717" indent="0">
              <a:buNone/>
              <a:defRPr sz="707"/>
            </a:lvl7pPr>
            <a:lvl8pPr marL="2263003" indent="0">
              <a:buNone/>
              <a:defRPr sz="707"/>
            </a:lvl8pPr>
            <a:lvl9pPr marL="2586289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7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20165" y="1445800"/>
            <a:ext cx="16562070" cy="5248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0165" y="7228968"/>
            <a:ext cx="16562070" cy="17230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20165" y="25169386"/>
            <a:ext cx="4320540" cy="144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60795" y="25169386"/>
            <a:ext cx="6480810" cy="144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561695" y="25169386"/>
            <a:ext cx="4320540" cy="144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2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0AF4ADC-6B47-4CD4-99C0-1009286D302C}"/>
              </a:ext>
            </a:extLst>
          </p:cNvPr>
          <p:cNvSpPr txBox="1"/>
          <p:nvPr/>
        </p:nvSpPr>
        <p:spPr>
          <a:xfrm rot="-10800000" flipV="1">
            <a:off x="2867059" y="7506023"/>
            <a:ext cx="12913273" cy="89562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200" b="1" i="1" dirty="0">
                <a:solidFill>
                  <a:srgbClr val="00B050"/>
                </a:solidFill>
                <a:latin typeface="Microsoft JhengHei"/>
                <a:ea typeface="Microsoft JhengHei"/>
              </a:rPr>
              <a:t>КОНСУЛЬТАЦИЯ ДЛЯ РОДИТЕЛЕЙ</a:t>
            </a:r>
          </a:p>
          <a:p>
            <a:pPr algn="ctr"/>
            <a:endParaRPr lang="en-US" sz="7200" b="1" i="1" dirty="0">
              <a:solidFill>
                <a:srgbClr val="00B050"/>
              </a:solidFill>
              <a:latin typeface="Microsoft JhengHei"/>
              <a:ea typeface="Microsoft JhengHei"/>
            </a:endParaRPr>
          </a:p>
          <a:p>
            <a:pPr algn="ctr"/>
            <a:endParaRPr lang="en-US" sz="7200" b="1" i="1" dirty="0">
              <a:solidFill>
                <a:srgbClr val="00B050"/>
              </a:solidFill>
              <a:latin typeface="Microsoft JhengHei"/>
              <a:ea typeface="Microsoft JhengHei"/>
            </a:endParaRPr>
          </a:p>
          <a:p>
            <a:pPr algn="ctr"/>
            <a:r>
              <a:rPr lang="ru-RU" sz="9600" b="1" i="1" dirty="0">
                <a:solidFill>
                  <a:srgbClr val="00B050"/>
                </a:solidFill>
                <a:latin typeface="Microsoft JhengHei"/>
                <a:ea typeface="Microsoft JhengHei"/>
              </a:rPr>
              <a:t>ССОРЫ </a:t>
            </a:r>
            <a:r>
              <a:rPr lang="en-US" sz="9600" b="1" i="1" dirty="0">
                <a:solidFill>
                  <a:srgbClr val="00B050"/>
                </a:solidFill>
                <a:latin typeface="Microsoft JhengHei"/>
                <a:ea typeface="Microsoft JhengHei"/>
              </a:rPr>
              <a:t>МЕЖДУ ДЕТЬМИ</a:t>
            </a:r>
            <a:r>
              <a:rPr lang="ru-RU" sz="9600" b="1" i="1" dirty="0">
                <a:solidFill>
                  <a:srgbClr val="00B050"/>
                </a:solidFill>
                <a:latin typeface="Microsoft JhengHei"/>
                <a:ea typeface="Microsoft JhengHei"/>
              </a:rPr>
              <a:t>: КАК ПОМИРИТЬ</a:t>
            </a:r>
            <a:endParaRPr lang="en-US" sz="9600" b="1" i="1" dirty="0">
              <a:solidFill>
                <a:srgbClr val="00B050"/>
              </a:solidFill>
              <a:latin typeface="Microsoft JhengHei"/>
              <a:ea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0A0D7-4FB2-49FA-BDD9-A639C527C5F3}"/>
              </a:ext>
            </a:extLst>
          </p:cNvPr>
          <p:cNvSpPr txBox="1"/>
          <p:nvPr/>
        </p:nvSpPr>
        <p:spPr>
          <a:xfrm>
            <a:off x="7974276" y="-11033572"/>
            <a:ext cx="973222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4400" b="1" i="1" u="sng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631CF-0C90-478D-AC56-BE098A369571}"/>
              </a:ext>
            </a:extLst>
          </p:cNvPr>
          <p:cNvSpPr txBox="1"/>
          <p:nvPr/>
        </p:nvSpPr>
        <p:spPr>
          <a:xfrm>
            <a:off x="1422405" y="4636388"/>
            <a:ext cx="16284094" cy="141115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6600" b="1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6500" b="1" dirty="0">
                <a:solidFill>
                  <a:srgbClr val="0070C0"/>
                </a:solidFill>
                <a:latin typeface="Times New Roman"/>
                <a:cs typeface="Times New Roman"/>
              </a:rPr>
              <a:t>УВАЖАЕМЫЕ РОДИТЕЛИ!​</a:t>
            </a:r>
            <a:endParaRPr lang="ru-RU" sz="6500" b="1" dirty="0">
              <a:solidFill>
                <a:srgbClr val="0070C0"/>
              </a:solidFill>
              <a:cs typeface="Calibri"/>
            </a:endParaRPr>
          </a:p>
          <a:p>
            <a:pPr algn="ctr"/>
            <a:endParaRPr lang="en-US" sz="6500" b="1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Конфликтная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ситуация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может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коренным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образом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изменить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вашу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жизнь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!​</a:t>
            </a:r>
          </a:p>
          <a:p>
            <a:pPr algn="ctr"/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Постарайтесь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,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чтобы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эти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изменения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были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в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лучшую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сторону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!</a:t>
            </a:r>
          </a:p>
          <a:p>
            <a:pPr algn="ctr"/>
            <a:endParaRPr lang="en-US" sz="65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​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Конфликт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 - 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ситуация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, в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которой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каждая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из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сторон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стремится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endParaRPr lang="en-US" b="1" dirty="0">
              <a:solidFill>
                <a:srgbClr val="002060"/>
              </a:solidFill>
              <a:latin typeface="Calibri" panose="020F0502020204030204"/>
              <a:cs typeface="Calibri" panose="020F0502020204030204"/>
            </a:endParaRPr>
          </a:p>
          <a:p>
            <a:pPr algn="ctr"/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занять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позицию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,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несовместимую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и </a:t>
            </a:r>
            <a:endParaRPr lang="en-US" b="1" dirty="0">
              <a:solidFill>
                <a:srgbClr val="002060"/>
              </a:solidFill>
              <a:latin typeface="Calibri" panose="020F0502020204030204"/>
              <a:cs typeface="Calibri"/>
            </a:endParaRPr>
          </a:p>
          <a:p>
            <a:pPr algn="ctr"/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противоположную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по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отношению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 к </a:t>
            </a:r>
            <a:endParaRPr lang="en-US" b="1" dirty="0">
              <a:solidFill>
                <a:srgbClr val="002060"/>
              </a:solidFill>
              <a:latin typeface="Calibri" panose="020F0502020204030204"/>
              <a:cs typeface="Calibri"/>
            </a:endParaRPr>
          </a:p>
          <a:p>
            <a:pPr algn="ctr"/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интересам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другой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65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стороны</a:t>
            </a:r>
            <a:r>
              <a:rPr lang="en-US" sz="6500" b="1" dirty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en-US" b="1" dirty="0">
              <a:solidFill>
                <a:srgbClr val="002060"/>
              </a:solidFill>
              <a:latin typeface="Calibri" panose="020F0502020204030204"/>
              <a:cs typeface="Calibri"/>
            </a:endParaRPr>
          </a:p>
          <a:p>
            <a:pPr algn="ctr"/>
            <a:endParaRPr lang="en-US" sz="6500" dirty="0">
              <a:solidFill>
                <a:srgbClr val="00B05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376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DD42F3A-5E27-4B4D-8B76-D9F274AB6811}"/>
              </a:ext>
            </a:extLst>
          </p:cNvPr>
          <p:cNvSpPr txBox="1"/>
          <p:nvPr/>
        </p:nvSpPr>
        <p:spPr>
          <a:xfrm>
            <a:off x="1530819" y="2638333"/>
            <a:ext cx="16140761" cy="180049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800" dirty="0"/>
          </a:p>
          <a:p>
            <a:pPr algn="ctr"/>
            <a:r>
              <a:rPr lang="en-US" sz="6000" b="1" i="1" dirty="0" err="1">
                <a:solidFill>
                  <a:srgbClr val="0070C0"/>
                </a:solidFill>
              </a:rPr>
              <a:t>Рекомендации</a:t>
            </a:r>
            <a:r>
              <a:rPr lang="en-US" sz="6000" b="1" i="1" dirty="0">
                <a:solidFill>
                  <a:srgbClr val="0070C0"/>
                </a:solidFill>
              </a:rPr>
              <a:t>, </a:t>
            </a:r>
            <a:r>
              <a:rPr lang="en-US" sz="6000" b="1" i="1" dirty="0" err="1">
                <a:solidFill>
                  <a:srgbClr val="0070C0"/>
                </a:solidFill>
              </a:rPr>
              <a:t>которых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должны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придерживаться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взрослые</a:t>
            </a:r>
            <a:r>
              <a:rPr lang="en-US" sz="6000" b="1" i="1" dirty="0">
                <a:solidFill>
                  <a:srgbClr val="0070C0"/>
                </a:solidFill>
              </a:rPr>
              <a:t>,</a:t>
            </a:r>
            <a:endParaRPr lang="en-US" sz="6000" b="1" i="1" dirty="0">
              <a:solidFill>
                <a:srgbClr val="0070C0"/>
              </a:solidFill>
              <a:cs typeface="Calibri"/>
            </a:endParaRPr>
          </a:p>
          <a:p>
            <a:pPr algn="ctr"/>
            <a:r>
              <a:rPr lang="en-US" sz="6000" b="1" i="1" dirty="0" err="1">
                <a:solidFill>
                  <a:srgbClr val="0070C0"/>
                </a:solidFill>
              </a:rPr>
              <a:t>наблюдающие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ситуацию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ссоры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между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детьми</a:t>
            </a:r>
            <a:r>
              <a:rPr lang="en-US" sz="6000" b="1" i="1" dirty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0000"/>
              </a:solidFill>
            </a:endParaRPr>
          </a:p>
          <a:p>
            <a:br>
              <a:rPr lang="en-US" sz="4800" b="1" dirty="0"/>
            </a:br>
            <a:r>
              <a:rPr lang="en-US" sz="5400" b="1" i="1" u="sng" dirty="0" err="1">
                <a:solidFill>
                  <a:srgbClr val="0070C0"/>
                </a:solidFill>
              </a:rPr>
              <a:t>Правило</a:t>
            </a:r>
            <a:r>
              <a:rPr lang="en-US" sz="5400" b="1" i="1" u="sng" dirty="0">
                <a:solidFill>
                  <a:srgbClr val="0070C0"/>
                </a:solidFill>
              </a:rPr>
              <a:t> 1.</a:t>
            </a:r>
            <a:r>
              <a:rPr lang="en-US" sz="5400" b="1" i="1" dirty="0"/>
              <a:t> </a:t>
            </a:r>
            <a:r>
              <a:rPr lang="en-US" sz="6000" b="1" i="1" dirty="0" err="1"/>
              <a:t>Не</a:t>
            </a:r>
            <a:r>
              <a:rPr lang="en-US" sz="6000" b="1" i="1" dirty="0"/>
              <a:t> </a:t>
            </a:r>
            <a:r>
              <a:rPr lang="en-US" sz="6000" b="1" i="1" dirty="0" err="1"/>
              <a:t>всегда</a:t>
            </a:r>
            <a:r>
              <a:rPr lang="en-US" sz="6000" b="1" i="1" dirty="0"/>
              <a:t> </a:t>
            </a:r>
            <a:r>
              <a:rPr lang="en-US" sz="6000" b="1" i="1" dirty="0" err="1"/>
              <a:t>следует</a:t>
            </a:r>
            <a:r>
              <a:rPr lang="en-US" sz="6000" b="1" i="1" dirty="0"/>
              <a:t> </a:t>
            </a:r>
            <a:r>
              <a:rPr lang="en-US" sz="6000" b="1" i="1" dirty="0" err="1"/>
              <a:t>вмешиваться</a:t>
            </a:r>
            <a:r>
              <a:rPr lang="en-US" sz="6000" b="1" i="1" dirty="0"/>
              <a:t> в </a:t>
            </a:r>
            <a:r>
              <a:rPr lang="en-US" sz="6000" b="1" i="1" dirty="0" err="1"/>
              <a:t>ссоры</a:t>
            </a:r>
            <a:r>
              <a:rPr lang="en-US" sz="6000" b="1" i="1" dirty="0"/>
              <a:t> </a:t>
            </a:r>
            <a:r>
              <a:rPr lang="en-US" sz="6000" b="1" i="1" dirty="0" err="1"/>
              <a:t>между</a:t>
            </a:r>
            <a:r>
              <a:rPr lang="en-US" sz="6000" b="1" i="1" dirty="0"/>
              <a:t> </a:t>
            </a:r>
            <a:r>
              <a:rPr lang="en-US" sz="6000" b="1" i="1" dirty="0" err="1"/>
              <a:t>детьми</a:t>
            </a:r>
            <a:r>
              <a:rPr lang="en-US" sz="6000" b="1" i="1" dirty="0"/>
              <a:t>. </a:t>
            </a:r>
            <a:endParaRPr lang="ru-RU" sz="6000" b="1" i="1" dirty="0"/>
          </a:p>
          <a:p>
            <a:endParaRPr lang="en-US" sz="5400" b="1" i="1" dirty="0">
              <a:cs typeface="Calibri"/>
            </a:endParaRPr>
          </a:p>
          <a:p>
            <a:pPr algn="just"/>
            <a:r>
              <a:rPr lang="en-US" sz="5400" b="1" i="1" u="sng" dirty="0" err="1">
                <a:solidFill>
                  <a:srgbClr val="0070C0"/>
                </a:solidFill>
              </a:rPr>
              <a:t>Правило</a:t>
            </a:r>
            <a:r>
              <a:rPr lang="en-US" sz="5400" b="1" i="1" u="sng" dirty="0">
                <a:solidFill>
                  <a:srgbClr val="0070C0"/>
                </a:solidFill>
              </a:rPr>
              <a:t> 2.</a:t>
            </a:r>
            <a:r>
              <a:rPr lang="en-US" sz="5400" b="1" i="1" dirty="0"/>
              <a:t> </a:t>
            </a:r>
            <a:r>
              <a:rPr lang="en-US" sz="6000" b="1" i="1" dirty="0" err="1"/>
              <a:t>Вмешиваясь</a:t>
            </a:r>
            <a:r>
              <a:rPr lang="en-US" sz="6000" b="1" i="1" dirty="0"/>
              <a:t> в </a:t>
            </a:r>
            <a:r>
              <a:rPr lang="en-US" sz="6000" b="1" i="1" dirty="0" err="1"/>
              <a:t>детский</a:t>
            </a:r>
            <a:r>
              <a:rPr lang="en-US" sz="6000" b="1" i="1" dirty="0"/>
              <a:t> </a:t>
            </a:r>
            <a:r>
              <a:rPr lang="en-US" sz="6000" b="1" i="1" dirty="0" err="1"/>
              <a:t>конфликт</a:t>
            </a:r>
            <a:r>
              <a:rPr lang="en-US" sz="6000" b="1" i="1" dirty="0"/>
              <a:t>, </a:t>
            </a:r>
            <a:r>
              <a:rPr lang="en-US" sz="6000" b="1" i="1" dirty="0" err="1"/>
              <a:t>никогда</a:t>
            </a:r>
            <a:r>
              <a:rPr lang="en-US" sz="6000" b="1" i="1" dirty="0"/>
              <a:t> </a:t>
            </a:r>
            <a:r>
              <a:rPr lang="en-US" sz="6000" b="1" i="1" dirty="0" err="1"/>
              <a:t>не</a:t>
            </a:r>
            <a:r>
              <a:rPr lang="en-US" sz="6000" b="1" i="1" dirty="0"/>
              <a:t> </a:t>
            </a:r>
            <a:r>
              <a:rPr lang="en-US" sz="6000" b="1" i="1" dirty="0" err="1"/>
              <a:t>занимайте</a:t>
            </a:r>
            <a:r>
              <a:rPr lang="en-US" sz="6000" b="1" i="1" dirty="0"/>
              <a:t> </a:t>
            </a:r>
            <a:r>
              <a:rPr lang="en-US" sz="6000" b="1" i="1" dirty="0" err="1"/>
              <a:t>сразу</a:t>
            </a:r>
            <a:r>
              <a:rPr lang="en-US" sz="6000" b="1" i="1" dirty="0"/>
              <a:t> </a:t>
            </a:r>
            <a:r>
              <a:rPr lang="en-US" sz="6000" b="1" i="1" dirty="0" err="1"/>
              <a:t>позицию</a:t>
            </a:r>
            <a:r>
              <a:rPr lang="en-US" sz="6000" b="1" i="1" dirty="0"/>
              <a:t> </a:t>
            </a:r>
            <a:r>
              <a:rPr lang="en-US" sz="6000" b="1" i="1" dirty="0" err="1"/>
              <a:t>одного</a:t>
            </a:r>
            <a:r>
              <a:rPr lang="en-US" sz="6000" b="1" i="1" dirty="0"/>
              <a:t> </a:t>
            </a:r>
            <a:r>
              <a:rPr lang="en-US" sz="6000" b="1" i="1" dirty="0" err="1"/>
              <a:t>из</a:t>
            </a:r>
            <a:r>
              <a:rPr lang="en-US" sz="6000" b="1" i="1" dirty="0"/>
              <a:t> </a:t>
            </a:r>
            <a:r>
              <a:rPr lang="en-US" sz="6000" b="1" i="1" dirty="0" err="1"/>
              <a:t>ребят</a:t>
            </a:r>
            <a:r>
              <a:rPr lang="en-US" sz="6000" b="1" i="1" dirty="0"/>
              <a:t>, </a:t>
            </a:r>
            <a:r>
              <a:rPr lang="en-US" sz="6000" b="1" i="1" dirty="0" err="1"/>
              <a:t>даже</a:t>
            </a:r>
            <a:r>
              <a:rPr lang="en-US" sz="6000" b="1" i="1" dirty="0"/>
              <a:t> </a:t>
            </a:r>
            <a:r>
              <a:rPr lang="en-US" sz="6000" b="1" i="1" dirty="0" err="1"/>
              <a:t>если</a:t>
            </a:r>
            <a:r>
              <a:rPr lang="en-US" sz="6000" b="1" i="1" dirty="0"/>
              <a:t> </a:t>
            </a:r>
            <a:r>
              <a:rPr lang="en-US" sz="6000" b="1" i="1" dirty="0" err="1"/>
              <a:t>вам</a:t>
            </a:r>
            <a:r>
              <a:rPr lang="en-US" sz="6000" b="1" i="1" dirty="0"/>
              <a:t> </a:t>
            </a:r>
            <a:r>
              <a:rPr lang="en-US" sz="6000" b="1" i="1" dirty="0" err="1"/>
              <a:t>кажется</a:t>
            </a:r>
            <a:r>
              <a:rPr lang="en-US" sz="6000" b="1" i="1" dirty="0"/>
              <a:t> </a:t>
            </a:r>
            <a:r>
              <a:rPr lang="en-US" sz="6000" b="1" i="1" dirty="0" err="1"/>
              <a:t>очевидным</a:t>
            </a:r>
            <a:r>
              <a:rPr lang="en-US" sz="6000" b="1" i="1" dirty="0"/>
              <a:t>, </a:t>
            </a:r>
            <a:r>
              <a:rPr lang="en-US" sz="6000" b="1" i="1" dirty="0" err="1"/>
              <a:t>кто</a:t>
            </a:r>
            <a:r>
              <a:rPr lang="en-US" sz="6000" b="1" i="1" dirty="0"/>
              <a:t> </a:t>
            </a:r>
            <a:r>
              <a:rPr lang="en-US" sz="6000" b="1" i="1" dirty="0" err="1"/>
              <a:t>здесь</a:t>
            </a:r>
            <a:r>
              <a:rPr lang="en-US" sz="6000" b="1" i="1" dirty="0"/>
              <a:t> </a:t>
            </a:r>
            <a:r>
              <a:rPr lang="en-US" sz="6000" b="1" i="1" dirty="0" err="1"/>
              <a:t>прав</a:t>
            </a:r>
            <a:r>
              <a:rPr lang="en-US" sz="6000" b="1" i="1" dirty="0"/>
              <a:t>, а </a:t>
            </a:r>
            <a:r>
              <a:rPr lang="en-US" sz="6000" b="1" i="1" dirty="0" err="1"/>
              <a:t>кто</a:t>
            </a:r>
            <a:r>
              <a:rPr lang="en-US" sz="6000" b="1" i="1" dirty="0"/>
              <a:t> </a:t>
            </a:r>
            <a:r>
              <a:rPr lang="en-US" sz="6000" b="1" i="1" dirty="0" err="1"/>
              <a:t>виноват</a:t>
            </a:r>
            <a:r>
              <a:rPr lang="en-US" sz="6000" b="1" i="1" dirty="0"/>
              <a:t>. </a:t>
            </a:r>
            <a:endParaRPr lang="ru-RU" sz="6000" b="1" i="1" dirty="0"/>
          </a:p>
          <a:p>
            <a:pPr algn="just"/>
            <a:endParaRPr lang="en-US" sz="5400" b="1" dirty="0">
              <a:ea typeface="+mn-lt"/>
              <a:cs typeface="+mn-lt"/>
            </a:endParaRPr>
          </a:p>
          <a:p>
            <a:pPr algn="just"/>
            <a:r>
              <a:rPr lang="en-US" sz="5400" b="1" i="1" u="sng" dirty="0">
                <a:solidFill>
                  <a:srgbClr val="0070C0"/>
                </a:solidFill>
                <a:ea typeface="+mn-lt"/>
                <a:cs typeface="+mn-lt"/>
              </a:rPr>
              <a:t> </a:t>
            </a:r>
            <a:r>
              <a:rPr lang="en-US" sz="5400" b="1" i="1" u="sng" dirty="0" err="1">
                <a:solidFill>
                  <a:srgbClr val="0070C0"/>
                </a:solidFill>
                <a:ea typeface="+mn-lt"/>
                <a:cs typeface="+mn-lt"/>
              </a:rPr>
              <a:t>Правило</a:t>
            </a:r>
            <a:r>
              <a:rPr lang="en-US" sz="5400" b="1" i="1" u="sng" dirty="0">
                <a:solidFill>
                  <a:srgbClr val="0070C0"/>
                </a:solidFill>
                <a:ea typeface="+mn-lt"/>
                <a:cs typeface="+mn-lt"/>
              </a:rPr>
              <a:t> 3.</a:t>
            </a:r>
            <a:r>
              <a:rPr lang="en-US" sz="5400" b="1" i="1" dirty="0">
                <a:solidFill>
                  <a:srgbClr val="0070C0"/>
                </a:solidFill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Разбирая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конкретную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ситуацию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ссоры</a:t>
            </a:r>
            <a:r>
              <a:rPr lang="en-US" sz="6000" b="1" i="1" dirty="0">
                <a:ea typeface="+mn-lt"/>
                <a:cs typeface="+mn-lt"/>
              </a:rPr>
              <a:t>, </a:t>
            </a:r>
            <a:r>
              <a:rPr lang="en-US" sz="6000" b="1" i="1" dirty="0" err="1">
                <a:ea typeface="+mn-lt"/>
                <a:cs typeface="+mn-lt"/>
              </a:rPr>
              <a:t>не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стремитесь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выступать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верховным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судьей</a:t>
            </a:r>
            <a:r>
              <a:rPr lang="en-US" sz="6000" b="1" i="1" dirty="0">
                <a:ea typeface="+mn-lt"/>
                <a:cs typeface="+mn-lt"/>
              </a:rPr>
              <a:t>, </a:t>
            </a:r>
            <a:r>
              <a:rPr lang="en-US" sz="6000" b="1" i="1" dirty="0" err="1">
                <a:ea typeface="+mn-lt"/>
                <a:cs typeface="+mn-lt"/>
              </a:rPr>
              <a:t>определяя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правых</a:t>
            </a:r>
            <a:r>
              <a:rPr lang="en-US" sz="6000" b="1" i="1" dirty="0">
                <a:ea typeface="+mn-lt"/>
                <a:cs typeface="+mn-lt"/>
              </a:rPr>
              <a:t> и </a:t>
            </a:r>
            <a:r>
              <a:rPr lang="en-US" sz="6000" b="1" i="1" dirty="0" err="1">
                <a:ea typeface="+mn-lt"/>
                <a:cs typeface="+mn-lt"/>
              </a:rPr>
              <a:t>виноватых</a:t>
            </a:r>
            <a:r>
              <a:rPr lang="en-US" sz="6000" b="1" i="1" dirty="0">
                <a:ea typeface="+mn-lt"/>
                <a:cs typeface="+mn-lt"/>
              </a:rPr>
              <a:t> и </a:t>
            </a:r>
            <a:r>
              <a:rPr lang="en-US" sz="6000" b="1" i="1" dirty="0" err="1">
                <a:ea typeface="+mn-lt"/>
                <a:cs typeface="+mn-lt"/>
              </a:rPr>
              <a:t>выбирая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меру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наказания</a:t>
            </a:r>
            <a:r>
              <a:rPr lang="en-US" sz="6000" b="1" i="1" dirty="0">
                <a:ea typeface="+mn-lt"/>
                <a:cs typeface="+mn-lt"/>
              </a:rPr>
              <a:t>. </a:t>
            </a:r>
            <a:r>
              <a:rPr lang="en-US" sz="6000" b="1" i="1" dirty="0" err="1">
                <a:ea typeface="+mn-lt"/>
                <a:cs typeface="+mn-lt"/>
              </a:rPr>
              <a:t>Делайте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акцент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не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на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ru-RU" sz="6000" b="1" i="1" dirty="0">
                <a:ea typeface="+mn-lt"/>
                <a:cs typeface="+mn-lt"/>
              </a:rPr>
              <a:t>      </a:t>
            </a:r>
            <a:r>
              <a:rPr lang="en-US" sz="6000" b="1" i="1" dirty="0">
                <a:ea typeface="+mn-lt"/>
                <a:cs typeface="+mn-lt"/>
              </a:rPr>
              <a:t>"</a:t>
            </a:r>
            <a:r>
              <a:rPr lang="en-US" sz="6000" b="1" i="1" dirty="0" err="1">
                <a:ea typeface="+mn-lt"/>
                <a:cs typeface="+mn-lt"/>
              </a:rPr>
              <a:t>кто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виноват</a:t>
            </a:r>
            <a:r>
              <a:rPr lang="en-US" sz="6000" b="1" i="1" dirty="0">
                <a:ea typeface="+mn-lt"/>
                <a:cs typeface="+mn-lt"/>
              </a:rPr>
              <a:t>?", а </a:t>
            </a:r>
            <a:r>
              <a:rPr lang="en-US" sz="6000" b="1" i="1" dirty="0" err="1">
                <a:ea typeface="+mn-lt"/>
                <a:cs typeface="+mn-lt"/>
              </a:rPr>
              <a:t>на</a:t>
            </a:r>
            <a:r>
              <a:rPr lang="ru-RU" sz="6000" b="1" i="1" dirty="0">
                <a:ea typeface="+mn-lt"/>
                <a:cs typeface="+mn-lt"/>
              </a:rPr>
              <a:t> </a:t>
            </a:r>
            <a:r>
              <a:rPr lang="en-US" sz="6000" b="1" i="1" dirty="0">
                <a:ea typeface="+mn-lt"/>
                <a:cs typeface="+mn-lt"/>
              </a:rPr>
              <a:t> "</a:t>
            </a:r>
            <a:r>
              <a:rPr lang="en-US" sz="6000" b="1" i="1" dirty="0" err="1">
                <a:ea typeface="+mn-lt"/>
                <a:cs typeface="+mn-lt"/>
              </a:rPr>
              <a:t>что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делать</a:t>
            </a:r>
            <a:r>
              <a:rPr lang="en-US" sz="6000" b="1" i="1" dirty="0">
                <a:ea typeface="+mn-lt"/>
                <a:cs typeface="+mn-lt"/>
              </a:rPr>
              <a:t>?"</a:t>
            </a:r>
            <a:endParaRPr lang="en-US" sz="5400" b="1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750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9B7DBD-7ACA-4878-B864-C05009E7CFA0}"/>
              </a:ext>
            </a:extLst>
          </p:cNvPr>
          <p:cNvSpPr txBox="1"/>
          <p:nvPr/>
        </p:nvSpPr>
        <p:spPr>
          <a:xfrm>
            <a:off x="1563702" y="4432129"/>
            <a:ext cx="16094323" cy="160659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800" dirty="0">
              <a:cs typeface="Calibri"/>
            </a:endParaRPr>
          </a:p>
          <a:p>
            <a:pPr algn="just"/>
            <a:endParaRPr lang="en-US" sz="4800" i="1" dirty="0">
              <a:cs typeface="Calibri"/>
            </a:endParaRPr>
          </a:p>
          <a:p>
            <a:pPr algn="just"/>
            <a:r>
              <a:rPr lang="en-US" sz="5400" b="1" i="1" u="sng" dirty="0" err="1">
                <a:solidFill>
                  <a:srgbClr val="0070C0"/>
                </a:solidFill>
              </a:rPr>
              <a:t>Правило</a:t>
            </a:r>
            <a:r>
              <a:rPr lang="en-US" sz="5400" b="1" i="1" u="sng" dirty="0">
                <a:solidFill>
                  <a:srgbClr val="0070C0"/>
                </a:solidFill>
              </a:rPr>
              <a:t> 4.</a:t>
            </a:r>
            <a:r>
              <a:rPr lang="en-US" sz="5400" b="1" i="1" dirty="0"/>
              <a:t> </a:t>
            </a:r>
            <a:r>
              <a:rPr lang="en-US" sz="6000" b="1" i="1" dirty="0" err="1"/>
              <a:t>Помогая</a:t>
            </a:r>
            <a:r>
              <a:rPr lang="en-US" sz="6000" b="1" i="1" dirty="0"/>
              <a:t> </a:t>
            </a:r>
            <a:r>
              <a:rPr lang="en-US" sz="6000" b="1" i="1" dirty="0" err="1"/>
              <a:t>детям</a:t>
            </a:r>
            <a:r>
              <a:rPr lang="en-US" sz="6000" b="1" i="1" dirty="0"/>
              <a:t> </a:t>
            </a:r>
            <a:r>
              <a:rPr lang="en-US" sz="6000" b="1" i="1" dirty="0" err="1"/>
              <a:t>выйти</a:t>
            </a:r>
            <a:r>
              <a:rPr lang="en-US" sz="6000" b="1" i="1" dirty="0"/>
              <a:t> </a:t>
            </a:r>
            <a:r>
              <a:rPr lang="en-US" sz="6000" b="1" i="1" dirty="0" err="1"/>
              <a:t>из</a:t>
            </a:r>
            <a:r>
              <a:rPr lang="en-US" sz="6000" b="1" i="1" dirty="0"/>
              <a:t> </a:t>
            </a:r>
            <a:r>
              <a:rPr lang="en-US" sz="6000" b="1" i="1" dirty="0" err="1"/>
              <a:t>конфликта</a:t>
            </a:r>
            <a:r>
              <a:rPr lang="en-US" sz="6000" b="1" i="1" dirty="0"/>
              <a:t> и </a:t>
            </a:r>
            <a:r>
              <a:rPr lang="en-US" sz="6000" b="1" i="1" dirty="0" err="1"/>
              <a:t>освободиться</a:t>
            </a:r>
            <a:r>
              <a:rPr lang="en-US" sz="6000" b="1" i="1" dirty="0"/>
              <a:t> </a:t>
            </a:r>
            <a:r>
              <a:rPr lang="en-US" sz="6000" b="1" i="1" dirty="0" err="1"/>
              <a:t>от</a:t>
            </a:r>
            <a:r>
              <a:rPr lang="en-US" sz="6000" b="1" i="1" dirty="0"/>
              <a:t> </a:t>
            </a:r>
            <a:r>
              <a:rPr lang="en-US" sz="6000" b="1" i="1" dirty="0" err="1"/>
              <a:t>накопившейся</a:t>
            </a:r>
            <a:r>
              <a:rPr lang="en-US" sz="6000" b="1" i="1" dirty="0"/>
              <a:t> </a:t>
            </a:r>
            <a:r>
              <a:rPr lang="en-US" sz="6000" b="1" i="1" dirty="0" err="1"/>
              <a:t>обиды</a:t>
            </a:r>
            <a:r>
              <a:rPr lang="en-US" sz="6000" b="1" i="1" dirty="0"/>
              <a:t> и </a:t>
            </a:r>
            <a:r>
              <a:rPr lang="en-US" sz="6000" b="1" i="1" dirty="0" err="1"/>
              <a:t>злости</a:t>
            </a:r>
            <a:r>
              <a:rPr lang="en-US" sz="6000" b="1" i="1" dirty="0"/>
              <a:t>, </a:t>
            </a:r>
            <a:r>
              <a:rPr lang="en-US" sz="6000" b="1" i="1" dirty="0" err="1"/>
              <a:t>следите</a:t>
            </a:r>
            <a:r>
              <a:rPr lang="en-US" sz="6000" b="1" i="1" dirty="0"/>
              <a:t> </a:t>
            </a:r>
            <a:r>
              <a:rPr lang="en-US" sz="6000" b="1" i="1" dirty="0" err="1"/>
              <a:t>за</a:t>
            </a:r>
            <a:r>
              <a:rPr lang="en-US" sz="6000" b="1" i="1" dirty="0"/>
              <a:t> </a:t>
            </a:r>
            <a:r>
              <a:rPr lang="en-US" sz="6000" b="1" i="1" dirty="0" err="1"/>
              <a:t>тем</a:t>
            </a:r>
            <a:r>
              <a:rPr lang="en-US" sz="6000" b="1" i="1" dirty="0"/>
              <a:t>, </a:t>
            </a:r>
            <a:r>
              <a:rPr lang="en-US" sz="6000" b="1" i="1" dirty="0" err="1"/>
              <a:t>чтобы</a:t>
            </a:r>
            <a:r>
              <a:rPr lang="en-US" sz="6000" b="1" i="1" dirty="0"/>
              <a:t> </a:t>
            </a:r>
            <a:r>
              <a:rPr lang="en-US" sz="6000" b="1" i="1" dirty="0" err="1"/>
              <a:t>они</a:t>
            </a:r>
            <a:r>
              <a:rPr lang="en-US" sz="6000" b="1" i="1" dirty="0"/>
              <a:t> </a:t>
            </a:r>
            <a:r>
              <a:rPr lang="en-US" sz="6000" b="1" i="1" dirty="0" err="1"/>
              <a:t>не</a:t>
            </a:r>
            <a:r>
              <a:rPr lang="en-US" sz="6000" b="1" i="1" dirty="0"/>
              <a:t> </a:t>
            </a:r>
            <a:r>
              <a:rPr lang="en-US" sz="6000" b="1" i="1" dirty="0" err="1"/>
              <a:t>переходили</a:t>
            </a:r>
            <a:r>
              <a:rPr lang="en-US" sz="6000" b="1" i="1" dirty="0"/>
              <a:t> </a:t>
            </a:r>
            <a:r>
              <a:rPr lang="en-US" sz="6000" b="1" i="1" dirty="0" err="1"/>
              <a:t>на</a:t>
            </a:r>
            <a:r>
              <a:rPr lang="en-US" sz="6000" b="1" i="1" dirty="0"/>
              <a:t> </a:t>
            </a:r>
            <a:r>
              <a:rPr lang="en-US" sz="6000" b="1" i="1" dirty="0" err="1"/>
              <a:t>личности</a:t>
            </a:r>
            <a:r>
              <a:rPr lang="en-US" sz="6000" b="1" i="1" dirty="0"/>
              <a:t>. </a:t>
            </a:r>
            <a:endParaRPr lang="ru-RU" sz="6000" b="1" i="1" dirty="0"/>
          </a:p>
          <a:p>
            <a:pPr algn="just"/>
            <a:endParaRPr lang="en-US" sz="5400" b="1" i="1" dirty="0">
              <a:cs typeface="Calibri"/>
            </a:endParaRPr>
          </a:p>
          <a:p>
            <a:pPr algn="just"/>
            <a:r>
              <a:rPr lang="en-US" sz="5400" b="1" i="1" dirty="0">
                <a:solidFill>
                  <a:srgbClr val="0070C0"/>
                </a:solidFill>
              </a:rPr>
              <a:t> </a:t>
            </a:r>
            <a:r>
              <a:rPr lang="en-US" sz="5400" b="1" i="1" u="sng" dirty="0" err="1">
                <a:solidFill>
                  <a:srgbClr val="0070C0"/>
                </a:solidFill>
              </a:rPr>
              <a:t>Правило</a:t>
            </a:r>
            <a:r>
              <a:rPr lang="en-US" sz="5400" b="1" i="1" u="sng" dirty="0">
                <a:solidFill>
                  <a:srgbClr val="0070C0"/>
                </a:solidFill>
              </a:rPr>
              <a:t> 5.</a:t>
            </a:r>
            <a:r>
              <a:rPr lang="en-US" sz="5400" b="1" i="1" dirty="0"/>
              <a:t> </a:t>
            </a:r>
            <a:r>
              <a:rPr lang="en-US" sz="6000" b="1" i="1" dirty="0" err="1"/>
              <a:t>Если</a:t>
            </a:r>
            <a:r>
              <a:rPr lang="en-US" sz="6000" b="1" i="1" dirty="0"/>
              <a:t> </a:t>
            </a:r>
            <a:r>
              <a:rPr lang="en-US" sz="6000" b="1" i="1" dirty="0" err="1"/>
              <a:t>вы</a:t>
            </a:r>
            <a:r>
              <a:rPr lang="en-US" sz="6000" b="1" i="1" dirty="0"/>
              <a:t> </a:t>
            </a:r>
            <a:r>
              <a:rPr lang="en-US" sz="6000" b="1" i="1" dirty="0" err="1"/>
              <a:t>стараетесь</a:t>
            </a:r>
            <a:r>
              <a:rPr lang="en-US" sz="6000" b="1" i="1" dirty="0"/>
              <a:t> </a:t>
            </a:r>
            <a:r>
              <a:rPr lang="en-US" sz="6000" b="1" i="1" dirty="0" err="1"/>
              <a:t>помочь</a:t>
            </a:r>
            <a:r>
              <a:rPr lang="en-US" sz="6000" b="1" i="1" dirty="0"/>
              <a:t> </a:t>
            </a:r>
            <a:r>
              <a:rPr lang="en-US" sz="6000" b="1" i="1" dirty="0" err="1"/>
              <a:t>урегулировать</a:t>
            </a:r>
            <a:r>
              <a:rPr lang="en-US" sz="6000" b="1" i="1" dirty="0"/>
              <a:t> </a:t>
            </a:r>
            <a:r>
              <a:rPr lang="en-US" sz="6000" b="1" i="1" dirty="0" err="1"/>
              <a:t>конфликт</a:t>
            </a:r>
            <a:r>
              <a:rPr lang="en-US" sz="6000" b="1" i="1" dirty="0"/>
              <a:t> </a:t>
            </a:r>
            <a:r>
              <a:rPr lang="en-US" sz="6000" b="1" i="1" dirty="0" err="1"/>
              <a:t>между</a:t>
            </a:r>
            <a:r>
              <a:rPr lang="en-US" sz="6000" b="1" i="1" dirty="0"/>
              <a:t> </a:t>
            </a:r>
            <a:r>
              <a:rPr lang="en-US" sz="6000" b="1" i="1" dirty="0" err="1"/>
              <a:t>двумя</a:t>
            </a:r>
            <a:r>
              <a:rPr lang="en-US" sz="6000" b="1" i="1" dirty="0"/>
              <a:t> </a:t>
            </a:r>
            <a:r>
              <a:rPr lang="en-US" sz="6000" b="1" i="1" dirty="0" err="1"/>
              <a:t>своими</a:t>
            </a:r>
            <a:r>
              <a:rPr lang="en-US" sz="6000" b="1" i="1" dirty="0"/>
              <a:t> </a:t>
            </a:r>
            <a:r>
              <a:rPr lang="en-US" sz="6000" b="1" i="1" dirty="0" err="1"/>
              <a:t>собственными</a:t>
            </a:r>
            <a:r>
              <a:rPr lang="en-US" sz="6000" b="1" i="1" dirty="0"/>
              <a:t> </a:t>
            </a:r>
            <a:r>
              <a:rPr lang="en-US" sz="6000" b="1" i="1" dirty="0" err="1"/>
              <a:t>детьми</a:t>
            </a:r>
            <a:r>
              <a:rPr lang="en-US" sz="6000" b="1" i="1" dirty="0"/>
              <a:t>, </a:t>
            </a:r>
            <a:r>
              <a:rPr lang="ru-RU" sz="6000" b="1" i="1" dirty="0"/>
              <a:t>н</a:t>
            </a:r>
            <a:r>
              <a:rPr lang="en-US" sz="6000" b="1" i="1" dirty="0"/>
              <a:t>е </a:t>
            </a:r>
            <a:r>
              <a:rPr lang="en-US" sz="6000" b="1" i="1" dirty="0" err="1"/>
              <a:t>забудьте</a:t>
            </a:r>
            <a:r>
              <a:rPr lang="en-US" sz="6000" b="1" i="1" dirty="0"/>
              <a:t> </a:t>
            </a:r>
            <a:r>
              <a:rPr lang="en-US" sz="6000" b="1" i="1" dirty="0" err="1"/>
              <a:t>вслух</a:t>
            </a:r>
            <a:r>
              <a:rPr lang="en-US" sz="6000" b="1" i="1" dirty="0"/>
              <a:t> </a:t>
            </a:r>
            <a:r>
              <a:rPr lang="en-US" sz="6000" b="1" i="1" dirty="0" err="1"/>
              <a:t>объяснить</a:t>
            </a:r>
            <a:r>
              <a:rPr lang="en-US" sz="6000" b="1" i="1" dirty="0"/>
              <a:t> </a:t>
            </a:r>
            <a:r>
              <a:rPr lang="en-US" sz="6000" b="1" i="1" dirty="0" err="1"/>
              <a:t>своим</a:t>
            </a:r>
            <a:r>
              <a:rPr lang="en-US" sz="6000" b="1" i="1" dirty="0"/>
              <a:t> </a:t>
            </a:r>
            <a:r>
              <a:rPr lang="en-US" sz="6000" b="1" i="1" dirty="0" err="1"/>
              <a:t>детям</a:t>
            </a:r>
            <a:r>
              <a:rPr lang="en-US" sz="6000" b="1" i="1" dirty="0"/>
              <a:t>, </a:t>
            </a:r>
            <a:r>
              <a:rPr lang="en-US" sz="6000" b="1" i="1" dirty="0" err="1"/>
              <a:t>что</a:t>
            </a:r>
            <a:r>
              <a:rPr lang="en-US" sz="6000" b="1" i="1" dirty="0"/>
              <a:t> </a:t>
            </a:r>
            <a:r>
              <a:rPr lang="en-US" sz="6000" b="1" i="1" dirty="0" err="1"/>
              <a:t>вы</a:t>
            </a:r>
            <a:r>
              <a:rPr lang="en-US" sz="6000" b="1" i="1" dirty="0"/>
              <a:t> </a:t>
            </a:r>
            <a:r>
              <a:rPr lang="en-US" sz="6000" b="1" i="1" dirty="0" err="1"/>
              <a:t>очень</a:t>
            </a:r>
            <a:r>
              <a:rPr lang="en-US" sz="6000" b="1" i="1" dirty="0"/>
              <a:t> </a:t>
            </a:r>
            <a:r>
              <a:rPr lang="en-US" sz="6000" b="1" i="1" dirty="0" err="1"/>
              <a:t>любите</a:t>
            </a:r>
            <a:r>
              <a:rPr lang="en-US" sz="6000" b="1" i="1" dirty="0"/>
              <a:t> </a:t>
            </a:r>
            <a:r>
              <a:rPr lang="en-US" sz="6000" b="1" i="1" dirty="0" err="1"/>
              <a:t>их</a:t>
            </a:r>
            <a:r>
              <a:rPr lang="en-US" sz="6000" b="1" i="1" dirty="0"/>
              <a:t> </a:t>
            </a:r>
            <a:r>
              <a:rPr lang="en-US" sz="6000" b="1" i="1" dirty="0" err="1"/>
              <a:t>обоих</a:t>
            </a:r>
            <a:r>
              <a:rPr lang="en-US" sz="6000" b="1" i="1" dirty="0"/>
              <a:t>, и </a:t>
            </a:r>
            <a:r>
              <a:rPr lang="en-US" sz="6000" b="1" i="1" dirty="0" err="1"/>
              <a:t>поэтому</a:t>
            </a:r>
            <a:r>
              <a:rPr lang="en-US" sz="6000" b="1" i="1" dirty="0"/>
              <a:t> </a:t>
            </a:r>
            <a:r>
              <a:rPr lang="en-US" sz="6000" b="1" i="1" dirty="0" err="1"/>
              <a:t>их</a:t>
            </a:r>
            <a:r>
              <a:rPr lang="en-US" sz="6000" b="1" i="1" dirty="0"/>
              <a:t> </a:t>
            </a:r>
            <a:r>
              <a:rPr lang="en-US" sz="6000" b="1" i="1" dirty="0" err="1"/>
              <a:t>ссоры</a:t>
            </a:r>
            <a:r>
              <a:rPr lang="en-US" sz="6000" b="1" i="1" dirty="0"/>
              <a:t> </a:t>
            </a:r>
            <a:r>
              <a:rPr lang="en-US" sz="6000" b="1" i="1" dirty="0" err="1"/>
              <a:t>очень</a:t>
            </a:r>
            <a:r>
              <a:rPr lang="en-US" sz="6000" b="1" i="1" dirty="0"/>
              <a:t> </a:t>
            </a:r>
            <a:r>
              <a:rPr lang="en-US" sz="6000" b="1" i="1" dirty="0" err="1"/>
              <a:t>вас</a:t>
            </a:r>
            <a:r>
              <a:rPr lang="en-US" sz="6000" b="1" i="1" dirty="0"/>
              <a:t> </a:t>
            </a:r>
            <a:r>
              <a:rPr lang="en-US" sz="6000" b="1" i="1" dirty="0" err="1"/>
              <a:t>огорчают</a:t>
            </a:r>
            <a:r>
              <a:rPr lang="en-US" sz="6000" b="1" i="1" dirty="0"/>
              <a:t>. </a:t>
            </a:r>
            <a:r>
              <a:rPr lang="en-US" sz="6000" b="1" i="1" dirty="0" err="1"/>
              <a:t>Даже</a:t>
            </a:r>
            <a:r>
              <a:rPr lang="en-US" sz="6000" b="1" i="1" dirty="0"/>
              <a:t> </a:t>
            </a:r>
            <a:r>
              <a:rPr lang="en-US" sz="6000" b="1" i="1" dirty="0" err="1"/>
              <a:t>когда</a:t>
            </a:r>
            <a:r>
              <a:rPr lang="en-US" sz="6000" b="1" i="1" dirty="0"/>
              <a:t> </a:t>
            </a:r>
            <a:r>
              <a:rPr lang="en-US" sz="6000" b="1" i="1" dirty="0" err="1"/>
              <a:t>вы</a:t>
            </a:r>
            <a:r>
              <a:rPr lang="en-US" sz="6000" b="1" i="1" dirty="0"/>
              <a:t> </a:t>
            </a:r>
            <a:r>
              <a:rPr lang="en-US" sz="6000" b="1" i="1" dirty="0" err="1"/>
              <a:t>считаете</a:t>
            </a:r>
            <a:r>
              <a:rPr lang="en-US" sz="6000" b="1" i="1" dirty="0"/>
              <a:t> </a:t>
            </a:r>
            <a:r>
              <a:rPr lang="en-US" sz="6000" b="1" i="1" dirty="0" err="1"/>
              <a:t>нужным</a:t>
            </a:r>
            <a:r>
              <a:rPr lang="en-US" sz="6000" b="1" i="1" dirty="0"/>
              <a:t> </a:t>
            </a:r>
            <a:r>
              <a:rPr lang="en-US" sz="6000" b="1" i="1" dirty="0" err="1"/>
              <a:t>наказать</a:t>
            </a:r>
            <a:r>
              <a:rPr lang="en-US" sz="6000" b="1" i="1" dirty="0"/>
              <a:t> </a:t>
            </a:r>
            <a:r>
              <a:rPr lang="en-US" sz="6000" b="1" i="1" dirty="0" err="1"/>
              <a:t>одного</a:t>
            </a:r>
            <a:r>
              <a:rPr lang="en-US" sz="6000" b="1" i="1" dirty="0"/>
              <a:t> </a:t>
            </a:r>
            <a:r>
              <a:rPr lang="en-US" sz="6000" b="1" i="1" dirty="0" err="1"/>
              <a:t>из</a:t>
            </a:r>
            <a:r>
              <a:rPr lang="en-US" sz="6000" b="1" i="1" dirty="0"/>
              <a:t> </a:t>
            </a:r>
            <a:r>
              <a:rPr lang="en-US" sz="6000" b="1" i="1" dirty="0" err="1"/>
              <a:t>ребят</a:t>
            </a:r>
            <a:r>
              <a:rPr lang="en-US" sz="6000" b="1" i="1" dirty="0"/>
              <a:t>, </a:t>
            </a:r>
            <a:r>
              <a:rPr lang="en-US" sz="6000" b="1" i="1" dirty="0" err="1"/>
              <a:t>все</a:t>
            </a:r>
            <a:r>
              <a:rPr lang="en-US" sz="6000" b="1" i="1" dirty="0"/>
              <a:t> </a:t>
            </a:r>
            <a:r>
              <a:rPr lang="en-US" sz="6000" b="1" i="1" dirty="0" err="1"/>
              <a:t>равно</a:t>
            </a:r>
            <a:r>
              <a:rPr lang="en-US" sz="6000" b="1" i="1" dirty="0"/>
              <a:t> </a:t>
            </a:r>
            <a:r>
              <a:rPr lang="en-US" sz="6000" b="1" i="1" dirty="0" err="1"/>
              <a:t>напомните</a:t>
            </a:r>
            <a:r>
              <a:rPr lang="en-US" sz="6000" b="1" i="1" dirty="0"/>
              <a:t> </a:t>
            </a:r>
            <a:r>
              <a:rPr lang="en-US" sz="6000" b="1" i="1" dirty="0" err="1"/>
              <a:t>ему</a:t>
            </a:r>
            <a:r>
              <a:rPr lang="en-US" sz="6000" b="1" i="1" dirty="0"/>
              <a:t>, </a:t>
            </a:r>
            <a:r>
              <a:rPr lang="en-US" sz="6000" b="1" i="1" dirty="0" err="1"/>
              <a:t>что</a:t>
            </a:r>
            <a:r>
              <a:rPr lang="en-US" sz="6000" b="1" i="1" dirty="0"/>
              <a:t> </a:t>
            </a:r>
            <a:r>
              <a:rPr lang="en-US" sz="6000" b="1" i="1" dirty="0" err="1"/>
              <a:t>вам</a:t>
            </a:r>
            <a:r>
              <a:rPr lang="en-US" sz="6000" b="1" i="1" dirty="0"/>
              <a:t> </a:t>
            </a:r>
            <a:r>
              <a:rPr lang="en-US" sz="6000" b="1" i="1" dirty="0" err="1"/>
              <a:t>это</a:t>
            </a:r>
            <a:r>
              <a:rPr lang="en-US" sz="6000" b="1" i="1" dirty="0"/>
              <a:t> </a:t>
            </a:r>
            <a:r>
              <a:rPr lang="en-US" sz="6000" b="1" i="1" dirty="0" err="1"/>
              <a:t>неприятно</a:t>
            </a:r>
            <a:r>
              <a:rPr lang="en-US" sz="6000" b="1" i="1" dirty="0"/>
              <a:t>, </a:t>
            </a:r>
            <a:r>
              <a:rPr lang="en-US" sz="6000" b="1" i="1" dirty="0" err="1"/>
              <a:t>вы</a:t>
            </a:r>
            <a:r>
              <a:rPr lang="en-US" sz="6000" b="1" i="1" dirty="0"/>
              <a:t> </a:t>
            </a:r>
            <a:r>
              <a:rPr lang="en-US" sz="6000" b="1" i="1" dirty="0" err="1"/>
              <a:t>его</a:t>
            </a:r>
            <a:r>
              <a:rPr lang="en-US" sz="6000" b="1" i="1" dirty="0"/>
              <a:t> </a:t>
            </a:r>
            <a:r>
              <a:rPr lang="en-US" sz="6000" b="1" i="1" dirty="0" err="1"/>
              <a:t>очень</a:t>
            </a:r>
            <a:r>
              <a:rPr lang="en-US" sz="6000" b="1" i="1" dirty="0"/>
              <a:t> </a:t>
            </a:r>
            <a:r>
              <a:rPr lang="en-US" sz="6000" b="1" i="1" dirty="0" err="1"/>
              <a:t>любите</a:t>
            </a:r>
            <a:r>
              <a:rPr lang="en-US" sz="6000" b="1" i="1" dirty="0"/>
              <a:t> и </a:t>
            </a:r>
            <a:r>
              <a:rPr lang="en-US" sz="6000" b="1" i="1" dirty="0" err="1"/>
              <a:t>надеетесь</a:t>
            </a:r>
            <a:r>
              <a:rPr lang="en-US" sz="6000" b="1" i="1" dirty="0"/>
              <a:t>, </a:t>
            </a:r>
            <a:r>
              <a:rPr lang="en-US" sz="6000" b="1" i="1" dirty="0" err="1"/>
              <a:t>что</a:t>
            </a:r>
            <a:r>
              <a:rPr lang="en-US" sz="6000" b="1" i="1" dirty="0"/>
              <a:t> </a:t>
            </a:r>
            <a:r>
              <a:rPr lang="en-US" sz="6000" b="1" i="1" dirty="0" err="1"/>
              <a:t>он</a:t>
            </a:r>
            <a:r>
              <a:rPr lang="en-US" sz="6000" b="1" i="1" dirty="0"/>
              <a:t> </a:t>
            </a:r>
            <a:r>
              <a:rPr lang="en-US" sz="6000" b="1" i="1" dirty="0" err="1"/>
              <a:t>поймет</a:t>
            </a:r>
            <a:r>
              <a:rPr lang="en-US" sz="6000" b="1" i="1" dirty="0"/>
              <a:t> </a:t>
            </a:r>
            <a:r>
              <a:rPr lang="en-US" sz="6000" b="1" i="1" dirty="0" err="1"/>
              <a:t>пользу</a:t>
            </a:r>
            <a:r>
              <a:rPr lang="en-US" sz="6000" b="1" i="1" dirty="0"/>
              <a:t> </a:t>
            </a:r>
            <a:r>
              <a:rPr lang="en-US" sz="6000" b="1" i="1" dirty="0" err="1"/>
              <a:t>наказания</a:t>
            </a:r>
            <a:r>
              <a:rPr lang="en-US" sz="6000" b="1" i="1" dirty="0"/>
              <a:t> и </a:t>
            </a:r>
            <a:r>
              <a:rPr lang="en-US" sz="6000" b="1" i="1" dirty="0" err="1"/>
              <a:t>исправится</a:t>
            </a:r>
            <a:r>
              <a:rPr lang="en-US" sz="6000" b="1" i="1" dirty="0"/>
              <a:t>.</a:t>
            </a:r>
            <a:endParaRPr lang="en-US" sz="6000" b="1" i="1" dirty="0">
              <a:cs typeface="Calibri"/>
            </a:endParaRP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65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8B60DAF-1AC6-457F-B93D-3F871865B3BD}"/>
              </a:ext>
            </a:extLst>
          </p:cNvPr>
          <p:cNvSpPr txBox="1"/>
          <p:nvPr/>
        </p:nvSpPr>
        <p:spPr>
          <a:xfrm>
            <a:off x="1379893" y="5221753"/>
            <a:ext cx="16442613" cy="167122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i="1" dirty="0" err="1">
                <a:solidFill>
                  <a:srgbClr val="0070C0"/>
                </a:solidFill>
              </a:rPr>
              <a:t>Стратегия</a:t>
            </a:r>
            <a:r>
              <a:rPr lang="en-US" sz="6000" b="1" i="1" dirty="0">
                <a:solidFill>
                  <a:srgbClr val="0070C0"/>
                </a:solidFill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</a:rPr>
              <a:t>поведения</a:t>
            </a:r>
            <a:r>
              <a:rPr lang="en-US" sz="6000" b="1" i="1" dirty="0">
                <a:solidFill>
                  <a:srgbClr val="0070C0"/>
                </a:solidFill>
              </a:rPr>
              <a:t> в </a:t>
            </a:r>
            <a:r>
              <a:rPr lang="en-US" sz="6000" b="1" i="1" dirty="0" err="1">
                <a:solidFill>
                  <a:srgbClr val="0070C0"/>
                </a:solidFill>
              </a:rPr>
              <a:t>конфликте</a:t>
            </a:r>
            <a:r>
              <a:rPr lang="en-US" sz="6000" b="1" i="1" dirty="0">
                <a:solidFill>
                  <a:srgbClr val="0070C0"/>
                </a:solidFill>
              </a:rPr>
              <a:t>:</a:t>
            </a:r>
            <a:endParaRPr lang="ru-RU" sz="6000" b="1" i="1" dirty="0">
              <a:solidFill>
                <a:srgbClr val="0070C0"/>
              </a:solidFill>
            </a:endParaRPr>
          </a:p>
          <a:p>
            <a:pPr algn="ctr"/>
            <a:endParaRPr lang="en-US" sz="6000" b="1" i="1" dirty="0">
              <a:solidFill>
                <a:srgbClr val="0070C0"/>
              </a:solidFill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№1: </a:t>
            </a:r>
            <a:r>
              <a:rPr lang="en-US" sz="5400" b="1" i="1" dirty="0" err="1"/>
              <a:t>Привлечь</a:t>
            </a:r>
            <a:r>
              <a:rPr lang="en-US" sz="5400" b="1" i="1" dirty="0"/>
              <a:t> к </a:t>
            </a:r>
            <a:r>
              <a:rPr lang="en-US" sz="5400" b="1" i="1" dirty="0" err="1"/>
              <a:t>себе</a:t>
            </a:r>
            <a:r>
              <a:rPr lang="en-US" sz="5400" b="1" i="1" dirty="0"/>
              <a:t> </a:t>
            </a:r>
            <a:r>
              <a:rPr lang="en-US" sz="5400" b="1" i="1" dirty="0" err="1"/>
              <a:t>внимание</a:t>
            </a:r>
            <a:r>
              <a:rPr lang="en-US" sz="5400" b="1" i="1" dirty="0"/>
              <a:t> </a:t>
            </a:r>
            <a:r>
              <a:rPr lang="en-US" sz="5400" b="1" i="1" dirty="0" err="1"/>
              <a:t>конфликтующих</a:t>
            </a:r>
            <a:r>
              <a:rPr lang="en-US" sz="5400" b="1" i="1" dirty="0"/>
              <a:t> </a:t>
            </a:r>
            <a:r>
              <a:rPr lang="en-US" sz="5400" b="1" i="1" dirty="0" err="1"/>
              <a:t>сторон</a:t>
            </a:r>
            <a:r>
              <a:rPr lang="en-US" sz="5400" b="1" i="1" dirty="0"/>
              <a:t> (</a:t>
            </a:r>
            <a:r>
              <a:rPr lang="en-US" sz="5400" b="1" i="1" dirty="0" err="1"/>
              <a:t>голосом</a:t>
            </a:r>
            <a:r>
              <a:rPr lang="en-US" sz="5400" b="1" i="1" dirty="0"/>
              <a:t>, </a:t>
            </a:r>
            <a:r>
              <a:rPr lang="en-US" sz="5400" b="1" i="1" dirty="0" err="1"/>
              <a:t>интонацией</a:t>
            </a:r>
            <a:r>
              <a:rPr lang="en-US" sz="5400" b="1" i="1" dirty="0"/>
              <a:t>).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№2:</a:t>
            </a:r>
            <a:r>
              <a:rPr lang="en-US" sz="5400" b="1" i="1" dirty="0"/>
              <a:t> </a:t>
            </a:r>
            <a:r>
              <a:rPr lang="en-US" sz="5400" b="1" i="1" dirty="0" err="1"/>
              <a:t>Сохранять</a:t>
            </a:r>
            <a:r>
              <a:rPr lang="en-US" sz="5400" b="1" i="1" dirty="0"/>
              <a:t> </a:t>
            </a:r>
            <a:r>
              <a:rPr lang="en-US" sz="5400" b="1" i="1" dirty="0" err="1"/>
              <a:t>собственное</a:t>
            </a:r>
            <a:r>
              <a:rPr lang="en-US" sz="5400" b="1" i="1" dirty="0"/>
              <a:t> </a:t>
            </a:r>
            <a:r>
              <a:rPr lang="en-US" sz="5400" b="1" i="1" dirty="0" err="1"/>
              <a:t>эмоциональное</a:t>
            </a:r>
            <a:r>
              <a:rPr lang="en-US" sz="5400" b="1" i="1" dirty="0"/>
              <a:t> </a:t>
            </a:r>
            <a:r>
              <a:rPr lang="en-US" sz="5400" b="1" i="1" dirty="0" err="1"/>
              <a:t>равновесие</a:t>
            </a:r>
            <a:r>
              <a:rPr lang="en-US" sz="5400" b="1" i="1" dirty="0"/>
              <a:t> в </a:t>
            </a:r>
            <a:r>
              <a:rPr lang="en-US" sz="5400" b="1" i="1" dirty="0" err="1"/>
              <a:t>вопросах</a:t>
            </a:r>
            <a:r>
              <a:rPr lang="en-US" sz="5400" b="1" i="1" dirty="0"/>
              <a:t> </a:t>
            </a:r>
            <a:r>
              <a:rPr lang="en-US" sz="5400" b="1" i="1" dirty="0" err="1"/>
              <a:t>решения</a:t>
            </a:r>
            <a:r>
              <a:rPr lang="en-US" sz="5400" b="1" i="1" dirty="0"/>
              <a:t> </a:t>
            </a:r>
            <a:r>
              <a:rPr lang="en-US" sz="5400" b="1" i="1" dirty="0" err="1"/>
              <a:t>детских</a:t>
            </a:r>
            <a:r>
              <a:rPr lang="en-US" sz="5400" b="1" i="1" dirty="0"/>
              <a:t> </a:t>
            </a:r>
            <a:r>
              <a:rPr lang="en-US" sz="5400" b="1" i="1" dirty="0" err="1"/>
              <a:t>конфликтов</a:t>
            </a:r>
            <a:r>
              <a:rPr lang="en-US" sz="5400" b="1" i="1" dirty="0"/>
              <a:t>.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№3: </a:t>
            </a:r>
            <a:r>
              <a:rPr lang="en-US" sz="5400" b="1" i="1" dirty="0" err="1"/>
              <a:t>Прояснить</a:t>
            </a:r>
            <a:r>
              <a:rPr lang="en-US" sz="5400" b="1" i="1" dirty="0"/>
              <a:t> </a:t>
            </a:r>
            <a:r>
              <a:rPr lang="en-US" sz="5400" b="1" i="1" dirty="0" err="1"/>
              <a:t>конфликтную</a:t>
            </a:r>
            <a:r>
              <a:rPr lang="en-US" sz="5400" b="1" i="1" dirty="0"/>
              <a:t> </a:t>
            </a:r>
            <a:r>
              <a:rPr lang="en-US" sz="5400" b="1" i="1" dirty="0" err="1"/>
              <a:t>ситуацию</a:t>
            </a:r>
            <a:r>
              <a:rPr lang="en-US" sz="5400" b="1" i="1" dirty="0"/>
              <a:t>, </a:t>
            </a:r>
            <a:r>
              <a:rPr lang="en-US" sz="5400" b="1" i="1" dirty="0" err="1"/>
              <a:t>реальные</a:t>
            </a:r>
            <a:r>
              <a:rPr lang="en-US" sz="5400" b="1" i="1" dirty="0"/>
              <a:t> </a:t>
            </a:r>
            <a:r>
              <a:rPr lang="en-US" sz="5400" b="1" i="1" dirty="0" err="1"/>
              <a:t>проблемы</a:t>
            </a:r>
            <a:r>
              <a:rPr lang="en-US" sz="5400" b="1" i="1" dirty="0"/>
              <a:t> и </a:t>
            </a:r>
            <a:r>
              <a:rPr lang="en-US" sz="5400" b="1" i="1" dirty="0" err="1"/>
              <a:t>интересы</a:t>
            </a:r>
            <a:r>
              <a:rPr lang="en-US" sz="5400" b="1" i="1" dirty="0"/>
              <a:t> </a:t>
            </a:r>
            <a:r>
              <a:rPr lang="en-US" sz="5400" b="1" i="1" dirty="0" err="1"/>
              <a:t>обеих</a:t>
            </a:r>
            <a:r>
              <a:rPr lang="en-US" sz="5400" b="1" i="1" dirty="0"/>
              <a:t> </a:t>
            </a:r>
            <a:r>
              <a:rPr lang="en-US" sz="5400" b="1" i="1" dirty="0" err="1"/>
              <a:t>сторон</a:t>
            </a:r>
            <a:r>
              <a:rPr lang="en-US" sz="5400" b="1" i="1" dirty="0"/>
              <a:t>.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№4:</a:t>
            </a:r>
            <a:r>
              <a:rPr lang="en-US" sz="5400" b="1" i="1" dirty="0"/>
              <a:t> </a:t>
            </a:r>
            <a:r>
              <a:rPr lang="en-US" sz="5400" b="1" i="1" dirty="0" err="1"/>
              <a:t>Оценить</a:t>
            </a:r>
            <a:r>
              <a:rPr lang="en-US" sz="5400" b="1" i="1" dirty="0"/>
              <a:t> </a:t>
            </a:r>
            <a:r>
              <a:rPr lang="en-US" sz="5400" b="1" i="1" dirty="0" err="1"/>
              <a:t>обстоятельства</a:t>
            </a:r>
            <a:r>
              <a:rPr lang="en-US" sz="5400" b="1" i="1" dirty="0"/>
              <a:t>, </a:t>
            </a:r>
            <a:r>
              <a:rPr lang="en-US" sz="5400" b="1" i="1" dirty="0" err="1"/>
              <a:t>мотивы</a:t>
            </a:r>
            <a:r>
              <a:rPr lang="en-US" sz="5400" b="1" i="1" dirty="0"/>
              <a:t> </a:t>
            </a:r>
            <a:r>
              <a:rPr lang="en-US" sz="5400" b="1" i="1" dirty="0" err="1"/>
              <a:t>детей</a:t>
            </a:r>
            <a:r>
              <a:rPr lang="en-US" sz="5400" b="1" i="1" dirty="0"/>
              <a:t>, с </a:t>
            </a:r>
            <a:r>
              <a:rPr lang="en-US" sz="5400" b="1" i="1" dirty="0" err="1"/>
              <a:t>помощью</a:t>
            </a:r>
            <a:r>
              <a:rPr lang="en-US" sz="5400" b="1" i="1" dirty="0"/>
              <a:t> </a:t>
            </a:r>
            <a:r>
              <a:rPr lang="en-US" sz="5400" b="1" i="1" dirty="0" err="1"/>
              <a:t>наводящих</a:t>
            </a:r>
            <a:r>
              <a:rPr lang="en-US" sz="5400" b="1" i="1" dirty="0"/>
              <a:t> </a:t>
            </a:r>
            <a:r>
              <a:rPr lang="en-US" sz="5400" b="1" i="1" dirty="0" err="1"/>
              <a:t>вопросов</a:t>
            </a:r>
            <a:r>
              <a:rPr lang="en-US" sz="5400" b="1" i="1" dirty="0"/>
              <a:t> </a:t>
            </a:r>
            <a:r>
              <a:rPr lang="en-US" sz="5400" b="1" i="1" dirty="0" err="1"/>
              <a:t>выяснить</a:t>
            </a:r>
            <a:r>
              <a:rPr lang="en-US" sz="5400" b="1" i="1" dirty="0"/>
              <a:t> </a:t>
            </a:r>
            <a:r>
              <a:rPr lang="en-US" sz="5400" b="1" i="1" dirty="0" err="1"/>
              <a:t>причину</a:t>
            </a:r>
            <a:r>
              <a:rPr lang="en-US" sz="5400" b="1" i="1" dirty="0"/>
              <a:t> </a:t>
            </a:r>
            <a:r>
              <a:rPr lang="en-US" sz="5400" b="1" i="1" dirty="0" err="1"/>
              <a:t>конфликта</a:t>
            </a:r>
            <a:r>
              <a:rPr lang="en-US" sz="5400" b="1" i="1" dirty="0"/>
              <a:t> (</a:t>
            </a:r>
            <a:r>
              <a:rPr lang="en-US" sz="5400" b="1" i="1" dirty="0" err="1"/>
              <a:t>что</a:t>
            </a:r>
            <a:r>
              <a:rPr lang="en-US" sz="5400" b="1" i="1" dirty="0"/>
              <a:t> </a:t>
            </a:r>
            <a:r>
              <a:rPr lang="en-US" sz="5400" b="1" i="1" dirty="0" err="1"/>
              <a:t>привело</a:t>
            </a:r>
            <a:r>
              <a:rPr lang="en-US" sz="5400" b="1" i="1" dirty="0"/>
              <a:t> к </a:t>
            </a:r>
            <a:r>
              <a:rPr lang="en-US" sz="5400" b="1" i="1" dirty="0" err="1"/>
              <a:t>конфликту</a:t>
            </a:r>
            <a:r>
              <a:rPr lang="en-US" sz="5400" b="1" i="1" dirty="0"/>
              <a:t>).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№5:</a:t>
            </a:r>
            <a:r>
              <a:rPr lang="en-US" sz="5400" b="1" i="1" dirty="0"/>
              <a:t> </a:t>
            </a:r>
            <a:r>
              <a:rPr lang="en-US" sz="5400" b="1" i="1" dirty="0" err="1"/>
              <a:t>Работать</a:t>
            </a:r>
            <a:r>
              <a:rPr lang="en-US" sz="5400" b="1" i="1" dirty="0"/>
              <a:t> с </a:t>
            </a:r>
            <a:r>
              <a:rPr lang="en-US" sz="5400" b="1" i="1" dirty="0" err="1"/>
              <a:t>чувствами</a:t>
            </a:r>
            <a:r>
              <a:rPr lang="en-US" sz="5400" b="1" i="1" dirty="0"/>
              <a:t> </a:t>
            </a:r>
            <a:r>
              <a:rPr lang="en-US" sz="5400" b="1" i="1" dirty="0" err="1"/>
              <a:t>детей</a:t>
            </a:r>
            <a:r>
              <a:rPr lang="en-US" sz="5400" b="1" i="1" dirty="0"/>
              <a:t> (</a:t>
            </a:r>
            <a:r>
              <a:rPr lang="en-US" sz="5400" b="1" i="1" dirty="0" err="1"/>
              <a:t>техника</a:t>
            </a:r>
            <a:r>
              <a:rPr lang="en-US" sz="5400" b="1" i="1" dirty="0"/>
              <a:t> </a:t>
            </a:r>
            <a:r>
              <a:rPr lang="en-US" sz="5400" b="1" i="1" dirty="0" err="1"/>
              <a:t>активного</a:t>
            </a:r>
            <a:r>
              <a:rPr lang="en-US" sz="5400" b="1" i="1" dirty="0"/>
              <a:t> </a:t>
            </a:r>
            <a:r>
              <a:rPr lang="en-US" sz="5400" b="1" i="1" dirty="0" err="1"/>
              <a:t>слушания</a:t>
            </a:r>
            <a:r>
              <a:rPr lang="en-US" sz="5400" b="1" i="1" dirty="0"/>
              <a:t>).</a:t>
            </a: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endParaRPr lang="en-US" sz="4800" dirty="0">
              <a:cs typeface="Calibri"/>
            </a:endParaRPr>
          </a:p>
          <a:p>
            <a:pPr algn="just"/>
            <a:endParaRPr lang="en-US" sz="4800" b="1" i="1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982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8B60DAF-1AC6-457F-B93D-3F871865B3BD}"/>
              </a:ext>
            </a:extLst>
          </p:cNvPr>
          <p:cNvSpPr txBox="1"/>
          <p:nvPr/>
        </p:nvSpPr>
        <p:spPr>
          <a:xfrm>
            <a:off x="1379893" y="3300957"/>
            <a:ext cx="16442613" cy="189282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i="1" u="sng" dirty="0" err="1">
                <a:solidFill>
                  <a:srgbClr val="0070C0"/>
                </a:solidFill>
              </a:rPr>
              <a:t>Техника</a:t>
            </a:r>
            <a:r>
              <a:rPr lang="en-US" sz="6000" b="1" i="1" u="sng" dirty="0">
                <a:solidFill>
                  <a:srgbClr val="0070C0"/>
                </a:solidFill>
              </a:rPr>
              <a:t> </a:t>
            </a:r>
            <a:r>
              <a:rPr lang="ru-RU" sz="6000" b="1" i="1" u="sng" dirty="0">
                <a:solidFill>
                  <a:srgbClr val="0070C0"/>
                </a:solidFill>
              </a:rPr>
              <a:t> </a:t>
            </a:r>
            <a:r>
              <a:rPr lang="en-US" sz="6000" b="1" i="1" u="sng" dirty="0" err="1">
                <a:solidFill>
                  <a:srgbClr val="0070C0"/>
                </a:solidFill>
              </a:rPr>
              <a:t>активного</a:t>
            </a:r>
            <a:r>
              <a:rPr lang="en-US" sz="6000" b="1" i="1" u="sng" dirty="0">
                <a:solidFill>
                  <a:srgbClr val="0070C0"/>
                </a:solidFill>
              </a:rPr>
              <a:t> </a:t>
            </a:r>
            <a:r>
              <a:rPr lang="ru-RU" sz="6000" b="1" i="1" u="sng" dirty="0">
                <a:solidFill>
                  <a:srgbClr val="0070C0"/>
                </a:solidFill>
              </a:rPr>
              <a:t> </a:t>
            </a:r>
            <a:r>
              <a:rPr lang="en-US" sz="6000" b="1" i="1" u="sng" dirty="0" err="1">
                <a:solidFill>
                  <a:srgbClr val="0070C0"/>
                </a:solidFill>
              </a:rPr>
              <a:t>слушания</a:t>
            </a:r>
            <a:r>
              <a:rPr lang="en-US" sz="6000" b="1" i="1" u="sng" dirty="0">
                <a:solidFill>
                  <a:srgbClr val="0070C0"/>
                </a:solidFill>
              </a:rPr>
              <a:t>:</a:t>
            </a:r>
            <a:endParaRPr lang="en-US" sz="6000" b="1" i="1" u="sng" dirty="0">
              <a:solidFill>
                <a:srgbClr val="0070C0"/>
              </a:solidFill>
              <a:cs typeface="Calibri" panose="020F0502020204030204"/>
            </a:endParaRPr>
          </a:p>
          <a:p>
            <a:pPr algn="just">
              <a:buChar char="•"/>
            </a:pPr>
            <a:r>
              <a:rPr lang="en-US" sz="5400" b="1" i="1" dirty="0" err="1"/>
              <a:t>обязательно</a:t>
            </a:r>
            <a:r>
              <a:rPr lang="en-US" sz="5400" b="1" i="1" dirty="0"/>
              <a:t> </a:t>
            </a:r>
            <a:r>
              <a:rPr lang="en-US" sz="5400" b="1" i="1" dirty="0" err="1"/>
              <a:t>повернитесь</a:t>
            </a:r>
            <a:r>
              <a:rPr lang="en-US" sz="5400" b="1" i="1" dirty="0"/>
              <a:t> к </a:t>
            </a:r>
            <a:r>
              <a:rPr lang="en-US" sz="5400" b="1" i="1" dirty="0" err="1"/>
              <a:t>ребенку</a:t>
            </a:r>
            <a:r>
              <a:rPr lang="en-US" sz="5400" b="1" i="1" dirty="0"/>
              <a:t> </a:t>
            </a:r>
            <a:r>
              <a:rPr lang="en-US" sz="5400" b="1" i="1" dirty="0" err="1"/>
              <a:t>лицом</a:t>
            </a:r>
            <a:r>
              <a:rPr lang="en-US" sz="5400" b="1" i="1" dirty="0"/>
              <a:t>;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/>
              <a:t>если</a:t>
            </a:r>
            <a:r>
              <a:rPr lang="en-US" sz="5400" b="1" i="1" dirty="0"/>
              <a:t> </a:t>
            </a:r>
            <a:r>
              <a:rPr lang="en-US" sz="5400" b="1" i="1" dirty="0" err="1"/>
              <a:t>ребенок</a:t>
            </a:r>
            <a:r>
              <a:rPr lang="en-US" sz="5400" b="1" i="1" dirty="0"/>
              <a:t> </a:t>
            </a:r>
            <a:r>
              <a:rPr lang="en-US" sz="5400" b="1" i="1" dirty="0" err="1"/>
              <a:t>расстроен</a:t>
            </a:r>
            <a:r>
              <a:rPr lang="en-US" sz="5400" b="1" i="1" dirty="0"/>
              <a:t>, </a:t>
            </a:r>
            <a:r>
              <a:rPr lang="en-US" sz="5400" b="1" i="1" dirty="0" err="1"/>
              <a:t>не</a:t>
            </a:r>
            <a:r>
              <a:rPr lang="en-US" sz="5400" b="1" i="1" dirty="0"/>
              <a:t> </a:t>
            </a:r>
            <a:r>
              <a:rPr lang="en-US" sz="5400" b="1" i="1" dirty="0" err="1"/>
              <a:t>задавайте</a:t>
            </a:r>
            <a:r>
              <a:rPr lang="en-US" sz="5400" b="1" i="1" dirty="0"/>
              <a:t> </a:t>
            </a:r>
            <a:r>
              <a:rPr lang="en-US" sz="5400" b="1" i="1" dirty="0" err="1"/>
              <a:t>ему</a:t>
            </a:r>
            <a:r>
              <a:rPr lang="en-US" sz="5400" b="1" i="1" dirty="0"/>
              <a:t> </a:t>
            </a:r>
            <a:r>
              <a:rPr lang="en-US" sz="5400" b="1" i="1" dirty="0" err="1"/>
              <a:t>сразу</a:t>
            </a:r>
            <a:r>
              <a:rPr lang="en-US" sz="5400" b="1" i="1" dirty="0"/>
              <a:t> </a:t>
            </a:r>
            <a:r>
              <a:rPr lang="en-US" sz="5400" b="1" i="1" dirty="0" err="1"/>
              <a:t>вопросы</a:t>
            </a:r>
            <a:r>
              <a:rPr lang="en-US" sz="5400" b="1" i="1" dirty="0"/>
              <a:t>;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/>
              <a:t>стройте</a:t>
            </a:r>
            <a:r>
              <a:rPr lang="en-US" sz="5400" b="1" i="1" dirty="0"/>
              <a:t> </a:t>
            </a:r>
            <a:r>
              <a:rPr lang="en-US" sz="5400" b="1" i="1" dirty="0" err="1"/>
              <a:t>ваши</a:t>
            </a:r>
            <a:r>
              <a:rPr lang="en-US" sz="5400" b="1" i="1" dirty="0"/>
              <a:t> </a:t>
            </a:r>
            <a:r>
              <a:rPr lang="en-US" sz="5400" b="1" i="1" dirty="0" err="1"/>
              <a:t>фразы</a:t>
            </a:r>
            <a:r>
              <a:rPr lang="en-US" sz="5400" b="1" i="1" dirty="0"/>
              <a:t> в </a:t>
            </a:r>
            <a:r>
              <a:rPr lang="en-US" sz="5400" b="1" i="1" dirty="0" err="1"/>
              <a:t>утвердительной</a:t>
            </a:r>
            <a:r>
              <a:rPr lang="en-US" sz="5400" b="1" i="1" dirty="0"/>
              <a:t> </a:t>
            </a:r>
            <a:r>
              <a:rPr lang="en-US" sz="5400" b="1" i="1" dirty="0" err="1"/>
              <a:t>форме</a:t>
            </a:r>
            <a:r>
              <a:rPr lang="en-US" sz="5400" b="1" i="1" dirty="0"/>
              <a:t>, а </a:t>
            </a:r>
            <a:r>
              <a:rPr lang="en-US" sz="5400" b="1" i="1" dirty="0" err="1"/>
              <a:t>не</a:t>
            </a:r>
            <a:r>
              <a:rPr lang="en-US" sz="5400" b="1" i="1" dirty="0"/>
              <a:t> в </a:t>
            </a:r>
            <a:r>
              <a:rPr lang="en-US" sz="5400" b="1" i="1" dirty="0" err="1"/>
              <a:t>форме</a:t>
            </a:r>
            <a:r>
              <a:rPr lang="en-US" sz="5400" b="1" i="1" dirty="0"/>
              <a:t> </a:t>
            </a:r>
            <a:r>
              <a:rPr lang="en-US" sz="5400" b="1" i="1" dirty="0" err="1"/>
              <a:t>вопроса</a:t>
            </a:r>
            <a:r>
              <a:rPr lang="en-US" sz="5400" b="1" i="1" dirty="0"/>
              <a:t>, </a:t>
            </a:r>
            <a:r>
              <a:rPr lang="en-US" sz="5400" b="1" i="1" dirty="0" err="1"/>
              <a:t>например</a:t>
            </a:r>
            <a:r>
              <a:rPr lang="en-US" sz="5400" b="1" i="1" dirty="0"/>
              <a:t>, «</a:t>
            </a:r>
            <a:r>
              <a:rPr lang="en-US" sz="5400" b="1" i="1" dirty="0" err="1"/>
              <a:t>что-то</a:t>
            </a:r>
            <a:r>
              <a:rPr lang="en-US" sz="5400" b="1" i="1" dirty="0"/>
              <a:t> </a:t>
            </a:r>
            <a:r>
              <a:rPr lang="en-US" sz="5400" b="1" i="1" dirty="0" err="1"/>
              <a:t>случилось</a:t>
            </a:r>
            <a:r>
              <a:rPr lang="en-US" sz="5400" b="1" i="1" dirty="0"/>
              <a:t>… », «</a:t>
            </a:r>
            <a:r>
              <a:rPr lang="en-US" sz="5400" b="1" i="1" dirty="0" err="1"/>
              <a:t>он</a:t>
            </a:r>
            <a:r>
              <a:rPr lang="en-US" sz="5400" b="1" i="1" dirty="0"/>
              <a:t> </a:t>
            </a:r>
            <a:r>
              <a:rPr lang="en-US" sz="5400" b="1" i="1" dirty="0" err="1"/>
              <a:t>тебя</a:t>
            </a:r>
            <a:r>
              <a:rPr lang="en-US" sz="5400" b="1" i="1" dirty="0"/>
              <a:t> </a:t>
            </a:r>
            <a:r>
              <a:rPr lang="en-US" sz="5400" b="1" i="1" dirty="0" err="1"/>
              <a:t>толкнул</a:t>
            </a:r>
            <a:r>
              <a:rPr lang="en-US" sz="5400" b="1" i="1" dirty="0"/>
              <a:t> и </a:t>
            </a:r>
            <a:r>
              <a:rPr lang="en-US" sz="5400" b="1" i="1" dirty="0" err="1"/>
              <a:t>тебе</a:t>
            </a:r>
            <a:r>
              <a:rPr lang="en-US" sz="5400" b="1" i="1" dirty="0"/>
              <a:t> </a:t>
            </a:r>
            <a:r>
              <a:rPr lang="en-US" sz="5400" b="1" i="1" dirty="0" err="1"/>
              <a:t>очень</a:t>
            </a:r>
            <a:r>
              <a:rPr lang="en-US" sz="5400" b="1" i="1" dirty="0"/>
              <a:t> </a:t>
            </a:r>
            <a:r>
              <a:rPr lang="en-US" sz="5400" b="1" i="1" dirty="0" err="1"/>
              <a:t>больно</a:t>
            </a:r>
            <a:r>
              <a:rPr lang="en-US" sz="5400" b="1" i="1" dirty="0"/>
              <a:t>… », «</a:t>
            </a:r>
            <a:r>
              <a:rPr lang="en-US" sz="5400" b="1" i="1" dirty="0" err="1"/>
              <a:t>ты</a:t>
            </a:r>
            <a:r>
              <a:rPr lang="en-US" sz="5400" b="1" i="1" dirty="0"/>
              <a:t> </a:t>
            </a:r>
            <a:r>
              <a:rPr lang="en-US" sz="5400" b="1" i="1" dirty="0" err="1"/>
              <a:t>на</a:t>
            </a:r>
            <a:r>
              <a:rPr lang="en-US" sz="5400" b="1" i="1" dirty="0"/>
              <a:t> </a:t>
            </a:r>
            <a:r>
              <a:rPr lang="en-US" sz="5400" b="1" i="1" dirty="0" err="1"/>
              <a:t>него</a:t>
            </a:r>
            <a:r>
              <a:rPr lang="en-US" sz="5400" b="1" i="1" dirty="0"/>
              <a:t> </a:t>
            </a:r>
            <a:r>
              <a:rPr lang="en-US" sz="5400" b="1" i="1" dirty="0" err="1"/>
              <a:t>обиделся</a:t>
            </a:r>
            <a:r>
              <a:rPr lang="en-US" sz="5400" b="1" i="1" dirty="0"/>
              <a:t> и </a:t>
            </a:r>
            <a:r>
              <a:rPr lang="en-US" sz="5400" b="1" i="1" dirty="0" err="1"/>
              <a:t>не</a:t>
            </a:r>
            <a:r>
              <a:rPr lang="en-US" sz="5400" b="1" i="1" dirty="0"/>
              <a:t> </a:t>
            </a:r>
            <a:r>
              <a:rPr lang="en-US" sz="5400" b="1" i="1" dirty="0" err="1"/>
              <a:t>хочешь</a:t>
            </a:r>
            <a:r>
              <a:rPr lang="en-US" sz="5400" b="1" i="1" dirty="0"/>
              <a:t> с </a:t>
            </a:r>
            <a:r>
              <a:rPr lang="en-US" sz="5400" b="1" i="1" dirty="0" err="1"/>
              <a:t>ним</a:t>
            </a:r>
            <a:r>
              <a:rPr lang="en-US" sz="5400" b="1" i="1" dirty="0"/>
              <a:t> </a:t>
            </a:r>
            <a:r>
              <a:rPr lang="en-US" sz="5400" b="1" i="1" dirty="0" err="1"/>
              <a:t>дружить</a:t>
            </a:r>
            <a:r>
              <a:rPr lang="en-US" sz="5400" b="1" i="1" dirty="0"/>
              <a:t>… »;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/>
              <a:t>после</a:t>
            </a:r>
            <a:r>
              <a:rPr lang="en-US" sz="5400" b="1" i="1" dirty="0"/>
              <a:t> </a:t>
            </a:r>
            <a:r>
              <a:rPr lang="en-US" sz="5400" b="1" i="1" dirty="0" err="1"/>
              <a:t>утвердительного</a:t>
            </a:r>
            <a:r>
              <a:rPr lang="en-US" sz="5400" b="1" i="1" dirty="0"/>
              <a:t> </a:t>
            </a:r>
            <a:r>
              <a:rPr lang="en-US" sz="5400" b="1" i="1" dirty="0" err="1"/>
              <a:t>высказывания</a:t>
            </a:r>
            <a:r>
              <a:rPr lang="en-US" sz="5400" b="1" i="1" dirty="0"/>
              <a:t> - </a:t>
            </a:r>
            <a:r>
              <a:rPr lang="en-US" sz="5400" b="1" i="1" dirty="0" err="1"/>
              <a:t>держите</a:t>
            </a:r>
            <a:r>
              <a:rPr lang="en-US" sz="5400" b="1" i="1" dirty="0"/>
              <a:t> </a:t>
            </a:r>
            <a:r>
              <a:rPr lang="en-US" sz="5400" b="1" i="1" dirty="0" err="1"/>
              <a:t>паузу</a:t>
            </a:r>
            <a:r>
              <a:rPr lang="en-US" sz="5400" b="1" i="1" dirty="0"/>
              <a:t>;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/>
              <a:t>обязательно</a:t>
            </a:r>
            <a:r>
              <a:rPr lang="en-US" sz="5400" b="1" i="1" dirty="0"/>
              <a:t> </a:t>
            </a:r>
            <a:r>
              <a:rPr lang="en-US" sz="5400" b="1" i="1" dirty="0" err="1"/>
              <a:t>выслушайте</a:t>
            </a:r>
            <a:r>
              <a:rPr lang="en-US" sz="5400" b="1" i="1" dirty="0"/>
              <a:t> </a:t>
            </a:r>
            <a:r>
              <a:rPr lang="en-US" sz="5400" b="1" i="1" dirty="0" err="1"/>
              <a:t>обе</a:t>
            </a:r>
            <a:r>
              <a:rPr lang="en-US" sz="5400" b="1" i="1" dirty="0"/>
              <a:t> </a:t>
            </a:r>
            <a:r>
              <a:rPr lang="en-US" sz="5400" b="1" i="1" dirty="0" err="1"/>
              <a:t>стороны</a:t>
            </a:r>
            <a:r>
              <a:rPr lang="en-US" sz="5400" b="1" i="1" dirty="0"/>
              <a:t> </a:t>
            </a:r>
            <a:r>
              <a:rPr lang="en-US" sz="5400" b="1" i="1" dirty="0" err="1"/>
              <a:t>участников</a:t>
            </a:r>
            <a:r>
              <a:rPr lang="en-US" sz="5400" b="1" i="1" dirty="0"/>
              <a:t> </a:t>
            </a:r>
            <a:r>
              <a:rPr lang="en-US" sz="5400" b="1" i="1" dirty="0" err="1"/>
              <a:t>конфликта</a:t>
            </a:r>
            <a:r>
              <a:rPr lang="en-US" sz="5400" b="1" i="1" dirty="0"/>
              <a:t>;</a:t>
            </a:r>
            <a:endParaRPr lang="ru-RU" sz="5400" b="1" i="1" dirty="0"/>
          </a:p>
          <a:p>
            <a:pPr algn="just">
              <a:buChar char="•"/>
            </a:pP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r>
              <a:rPr lang="en-US" sz="5400" b="1" i="1" dirty="0" err="1"/>
              <a:t>выслушивая</a:t>
            </a:r>
            <a:r>
              <a:rPr lang="en-US" sz="5400" b="1" i="1" dirty="0"/>
              <a:t> </a:t>
            </a:r>
            <a:r>
              <a:rPr lang="en-US" sz="5400" b="1" i="1" dirty="0" err="1"/>
              <a:t>переживания</a:t>
            </a:r>
            <a:r>
              <a:rPr lang="en-US" sz="5400" b="1" i="1" dirty="0"/>
              <a:t> </a:t>
            </a:r>
            <a:r>
              <a:rPr lang="en-US" sz="5400" b="1" i="1" dirty="0" err="1"/>
              <a:t>одного</a:t>
            </a:r>
            <a:r>
              <a:rPr lang="en-US" sz="5400" b="1" i="1" dirty="0"/>
              <a:t> </a:t>
            </a:r>
            <a:r>
              <a:rPr lang="en-US" sz="5400" b="1" i="1" dirty="0" err="1"/>
              <a:t>ребенка</a:t>
            </a:r>
            <a:r>
              <a:rPr lang="en-US" sz="5400" b="1" i="1" dirty="0"/>
              <a:t>, </a:t>
            </a:r>
            <a:r>
              <a:rPr lang="en-US" sz="5400" b="1" i="1" dirty="0" err="1"/>
              <a:t>дайте</a:t>
            </a:r>
            <a:r>
              <a:rPr lang="en-US" sz="5400" b="1" i="1" dirty="0"/>
              <a:t> </a:t>
            </a:r>
            <a:r>
              <a:rPr lang="en-US" sz="5400" b="1" i="1" dirty="0" err="1"/>
              <a:t>понять</a:t>
            </a:r>
            <a:r>
              <a:rPr lang="en-US" sz="5400" b="1" i="1" dirty="0"/>
              <a:t> </a:t>
            </a:r>
            <a:r>
              <a:rPr lang="en-US" sz="5400" b="1" i="1" dirty="0" err="1"/>
              <a:t>взглядом</a:t>
            </a:r>
            <a:r>
              <a:rPr lang="en-US" sz="5400" b="1" i="1" dirty="0"/>
              <a:t>, </a:t>
            </a:r>
            <a:r>
              <a:rPr lang="en-US" sz="5400" b="1" i="1" dirty="0" err="1"/>
              <a:t>прикосновением</a:t>
            </a:r>
            <a:r>
              <a:rPr lang="en-US" sz="5400" b="1" i="1" dirty="0"/>
              <a:t>, </a:t>
            </a:r>
            <a:r>
              <a:rPr lang="en-US" sz="5400" b="1" i="1" dirty="0" err="1"/>
              <a:t>кивком</a:t>
            </a:r>
            <a:r>
              <a:rPr lang="en-US" sz="5400" b="1" i="1" dirty="0"/>
              <a:t> </a:t>
            </a:r>
            <a:r>
              <a:rPr lang="en-US" sz="5400" b="1" i="1" dirty="0" err="1"/>
              <a:t>головы</a:t>
            </a:r>
            <a:r>
              <a:rPr lang="en-US" sz="5400" b="1" i="1" dirty="0"/>
              <a:t> </a:t>
            </a:r>
            <a:r>
              <a:rPr lang="en-US" sz="5400" b="1" i="1" dirty="0" err="1"/>
              <a:t>другому</a:t>
            </a:r>
            <a:r>
              <a:rPr lang="en-US" sz="5400" b="1" i="1" dirty="0"/>
              <a:t> </a:t>
            </a:r>
            <a:r>
              <a:rPr lang="en-US" sz="5400" b="1" i="1" dirty="0" err="1"/>
              <a:t>ребенку</a:t>
            </a:r>
            <a:r>
              <a:rPr lang="en-US" sz="5400" b="1" i="1" dirty="0"/>
              <a:t>, </a:t>
            </a:r>
            <a:r>
              <a:rPr lang="en-US" sz="5400" b="1" i="1" dirty="0" err="1"/>
              <a:t>что</a:t>
            </a:r>
            <a:r>
              <a:rPr lang="en-US" sz="5400" b="1" i="1" dirty="0"/>
              <a:t> </a:t>
            </a:r>
            <a:r>
              <a:rPr lang="en-US" sz="5400" b="1" i="1" dirty="0" err="1"/>
              <a:t>вы</a:t>
            </a:r>
            <a:r>
              <a:rPr lang="en-US" sz="5400" b="1" i="1" dirty="0"/>
              <a:t> </a:t>
            </a:r>
            <a:r>
              <a:rPr lang="en-US" sz="5400" b="1" i="1" dirty="0" err="1"/>
              <a:t>помните</a:t>
            </a:r>
            <a:r>
              <a:rPr lang="en-US" sz="5400" b="1" i="1" dirty="0"/>
              <a:t> о </a:t>
            </a:r>
            <a:r>
              <a:rPr lang="en-US" sz="5400" b="1" i="1" dirty="0" err="1"/>
              <a:t>нем</a:t>
            </a:r>
            <a:r>
              <a:rPr lang="en-US" sz="5400" b="1" i="1" dirty="0"/>
              <a:t> и </a:t>
            </a:r>
            <a:r>
              <a:rPr lang="en-US" sz="5400" b="1" i="1" dirty="0" err="1"/>
              <a:t>готовы</a:t>
            </a:r>
            <a:r>
              <a:rPr lang="en-US" sz="5400" b="1" i="1" dirty="0"/>
              <a:t> </a:t>
            </a:r>
            <a:r>
              <a:rPr lang="en-US" sz="5400" b="1" i="1" dirty="0" err="1"/>
              <a:t>будете</a:t>
            </a:r>
            <a:r>
              <a:rPr lang="en-US" sz="5400" b="1" i="1" dirty="0"/>
              <a:t> </a:t>
            </a:r>
            <a:r>
              <a:rPr lang="en-US" sz="5400" b="1" i="1" dirty="0" err="1"/>
              <a:t>выслушать</a:t>
            </a:r>
            <a:r>
              <a:rPr lang="en-US" sz="5400" b="1" i="1" dirty="0"/>
              <a:t> и </a:t>
            </a:r>
            <a:r>
              <a:rPr lang="en-US" sz="5400" b="1" i="1" dirty="0" err="1"/>
              <a:t>его</a:t>
            </a:r>
            <a:r>
              <a:rPr lang="en-US" sz="5400" b="1" i="1" dirty="0"/>
              <a:t>.</a:t>
            </a:r>
            <a:endParaRPr lang="en-US" sz="5400" b="1" i="1" dirty="0">
              <a:cs typeface="Calibri"/>
            </a:endParaRPr>
          </a:p>
          <a:p>
            <a:pPr algn="just">
              <a:buChar char="•"/>
            </a:pPr>
            <a:endParaRPr lang="en-US" sz="4800" dirty="0">
              <a:cs typeface="Calibri"/>
            </a:endParaRPr>
          </a:p>
          <a:p>
            <a:pPr algn="just"/>
            <a:endParaRPr lang="en-US" sz="4800" b="1" i="1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919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D56259-58DD-40D4-8721-D486ABE5716B}"/>
              </a:ext>
            </a:extLst>
          </p:cNvPr>
          <p:cNvSpPr txBox="1"/>
          <p:nvPr/>
        </p:nvSpPr>
        <p:spPr>
          <a:xfrm>
            <a:off x="2284547" y="5496502"/>
            <a:ext cx="15513839" cy="119109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i="1" dirty="0" err="1">
                <a:solidFill>
                  <a:srgbClr val="0070C0"/>
                </a:solidFill>
                <a:ea typeface="+mn-lt"/>
                <a:cs typeface="+mn-lt"/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  <a:ea typeface="+mn-lt"/>
                <a:cs typeface="+mn-lt"/>
              </a:rPr>
              <a:t> №6:</a:t>
            </a:r>
            <a:r>
              <a:rPr lang="en-US" sz="54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Совместно</a:t>
            </a:r>
            <a:r>
              <a:rPr lang="en-US" sz="6000" b="1" i="1" dirty="0">
                <a:ea typeface="+mn-lt"/>
                <a:cs typeface="+mn-lt"/>
              </a:rPr>
              <a:t> с </a:t>
            </a:r>
            <a:r>
              <a:rPr lang="en-US" sz="6000" b="1" i="1" dirty="0" err="1">
                <a:ea typeface="+mn-lt"/>
                <a:cs typeface="+mn-lt"/>
              </a:rPr>
              <a:t>детьми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сформулировать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возможные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пути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решения</a:t>
            </a:r>
            <a:r>
              <a:rPr lang="en-US" sz="6000" b="1" i="1" dirty="0">
                <a:ea typeface="+mn-lt"/>
                <a:cs typeface="+mn-lt"/>
              </a:rPr>
              <a:t>, </a:t>
            </a:r>
            <a:r>
              <a:rPr lang="en-US" sz="6000" b="1" i="1" dirty="0" err="1">
                <a:ea typeface="+mn-lt"/>
                <a:cs typeface="+mn-lt"/>
              </a:rPr>
              <a:t>приемлемые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для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всех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заинтересованных</a:t>
            </a:r>
            <a:r>
              <a:rPr lang="en-US" sz="6000" b="1" i="1" dirty="0">
                <a:ea typeface="+mn-lt"/>
                <a:cs typeface="+mn-lt"/>
              </a:rPr>
              <a:t> </a:t>
            </a:r>
            <a:r>
              <a:rPr lang="en-US" sz="6000" b="1" i="1" dirty="0" err="1">
                <a:ea typeface="+mn-lt"/>
                <a:cs typeface="+mn-lt"/>
              </a:rPr>
              <a:t>сторон</a:t>
            </a:r>
            <a:r>
              <a:rPr lang="en-US" sz="6000" b="1" i="1" dirty="0">
                <a:ea typeface="+mn-lt"/>
                <a:cs typeface="+mn-lt"/>
              </a:rPr>
              <a:t> (</a:t>
            </a:r>
            <a:r>
              <a:rPr lang="en-US" sz="6000" b="1" i="1" dirty="0" err="1">
                <a:ea typeface="+mn-lt"/>
                <a:cs typeface="+mn-lt"/>
              </a:rPr>
              <a:t>техника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позитивных</a:t>
            </a:r>
            <a:r>
              <a:rPr lang="en-US" sz="6000" b="1" i="1" dirty="0">
                <a:ea typeface="+mn-lt"/>
                <a:cs typeface="+mn-lt"/>
              </a:rPr>
              <a:t> </a:t>
            </a:r>
            <a:r>
              <a:rPr lang="en-US" sz="6000" b="1" i="1" dirty="0" err="1">
                <a:ea typeface="+mn-lt"/>
                <a:cs typeface="+mn-lt"/>
              </a:rPr>
              <a:t>сообщений</a:t>
            </a:r>
            <a:r>
              <a:rPr lang="en-US" sz="6000" b="1" i="1" dirty="0">
                <a:ea typeface="+mn-lt"/>
                <a:cs typeface="+mn-lt"/>
              </a:rPr>
              <a:t>).</a:t>
            </a:r>
            <a:endParaRPr lang="ru-RU" sz="6000" b="1" i="1" dirty="0">
              <a:ea typeface="+mn-lt"/>
              <a:cs typeface="+mn-lt"/>
            </a:endParaRPr>
          </a:p>
          <a:p>
            <a:endParaRPr lang="en-US" sz="5400" b="1" i="1" dirty="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№7:</a:t>
            </a:r>
            <a:r>
              <a:rPr lang="en-US" sz="5400" b="1" i="1" dirty="0"/>
              <a:t> </a:t>
            </a:r>
            <a:r>
              <a:rPr lang="en-US" sz="6000" b="1" i="1" dirty="0" err="1"/>
              <a:t>Объединить</a:t>
            </a:r>
            <a:r>
              <a:rPr lang="en-US" sz="6000" b="1" i="1" dirty="0"/>
              <a:t> </a:t>
            </a:r>
            <a:r>
              <a:rPr lang="en-US" sz="6000" b="1" i="1" dirty="0" err="1"/>
              <a:t>конфликтующие</a:t>
            </a:r>
            <a:r>
              <a:rPr lang="en-US" sz="6000" b="1" i="1" dirty="0"/>
              <a:t> </a:t>
            </a:r>
            <a:r>
              <a:rPr lang="en-US" sz="6000" b="1" i="1" dirty="0" err="1"/>
              <a:t>стороны</a:t>
            </a:r>
            <a:r>
              <a:rPr lang="en-US" sz="6000" b="1" i="1" dirty="0"/>
              <a:t> в </a:t>
            </a:r>
            <a:r>
              <a:rPr lang="en-US" sz="6000" b="1" i="1" dirty="0" err="1"/>
              <a:t>совместную</a:t>
            </a:r>
            <a:r>
              <a:rPr lang="en-US" sz="6000" b="1" i="1" dirty="0"/>
              <a:t> </a:t>
            </a:r>
            <a:r>
              <a:rPr lang="en-US" sz="6000" b="1" i="1" dirty="0" err="1"/>
              <a:t>игровую</a:t>
            </a:r>
            <a:r>
              <a:rPr lang="en-US" sz="6000" b="1" i="1" dirty="0"/>
              <a:t> </a:t>
            </a:r>
            <a:r>
              <a:rPr lang="en-US" sz="6000" b="1" i="1" dirty="0" err="1"/>
              <a:t>деятельность</a:t>
            </a:r>
            <a:r>
              <a:rPr lang="en-US" sz="5400" b="1" i="1" dirty="0"/>
              <a:t>.​</a:t>
            </a:r>
            <a:endParaRPr lang="ru-RU" sz="5400" b="1" i="1" dirty="0"/>
          </a:p>
          <a:p>
            <a:pPr>
              <a:buChar char="•"/>
            </a:pPr>
            <a:endParaRPr lang="en-US" sz="5400" b="1" i="1" dirty="0">
              <a:cs typeface="Calibri"/>
            </a:endParaRPr>
          </a:p>
          <a:p>
            <a:pPr>
              <a:buChar char="•"/>
            </a:pPr>
            <a:r>
              <a:rPr lang="en-US" sz="5400" b="1" i="1" dirty="0" err="1">
                <a:solidFill>
                  <a:srgbClr val="0070C0"/>
                </a:solidFill>
              </a:rPr>
              <a:t>Шаг</a:t>
            </a:r>
            <a:r>
              <a:rPr lang="en-US" sz="5400" b="1" i="1" dirty="0">
                <a:solidFill>
                  <a:srgbClr val="0070C0"/>
                </a:solidFill>
              </a:rPr>
              <a:t> №8:</a:t>
            </a:r>
            <a:r>
              <a:rPr lang="en-US" sz="5400" b="1" i="1" dirty="0"/>
              <a:t> </a:t>
            </a:r>
            <a:r>
              <a:rPr lang="en-US" sz="6000" b="1" i="1" dirty="0" err="1"/>
              <a:t>Помочь</a:t>
            </a:r>
            <a:r>
              <a:rPr lang="en-US" sz="6000" b="1" i="1" dirty="0"/>
              <a:t> </a:t>
            </a:r>
            <a:r>
              <a:rPr lang="en-US" sz="6000" b="1" i="1" dirty="0" err="1"/>
              <a:t>детям</a:t>
            </a:r>
            <a:r>
              <a:rPr lang="en-US" sz="6000" b="1" i="1" dirty="0"/>
              <a:t> </a:t>
            </a:r>
            <a:r>
              <a:rPr lang="en-US" sz="6000" b="1" i="1" dirty="0" err="1"/>
              <a:t>выполнить</a:t>
            </a:r>
            <a:r>
              <a:rPr lang="en-US" sz="6000" b="1" i="1" dirty="0"/>
              <a:t> </a:t>
            </a:r>
            <a:r>
              <a:rPr lang="en-US" sz="6000" b="1" i="1" dirty="0" err="1"/>
              <a:t>решение</a:t>
            </a:r>
            <a:r>
              <a:rPr lang="en-US" sz="6000" b="1" i="1" dirty="0"/>
              <a:t>, </a:t>
            </a:r>
            <a:r>
              <a:rPr lang="en-US" sz="6000" b="1" i="1" dirty="0" err="1"/>
              <a:t>если</a:t>
            </a:r>
            <a:r>
              <a:rPr lang="en-US" sz="6000" b="1" i="1" dirty="0"/>
              <a:t> </a:t>
            </a:r>
            <a:r>
              <a:rPr lang="en-US" sz="6000" b="1" i="1" dirty="0" err="1"/>
              <a:t>нужно</a:t>
            </a:r>
            <a:r>
              <a:rPr lang="en-US" sz="6000" b="1" i="1" dirty="0"/>
              <a:t> - </a:t>
            </a:r>
            <a:r>
              <a:rPr lang="en-US" sz="6000" b="1" i="1" dirty="0" err="1"/>
              <a:t>осуществить</a:t>
            </a:r>
            <a:r>
              <a:rPr lang="en-US" sz="6000" b="1" i="1" dirty="0"/>
              <a:t> </a:t>
            </a:r>
            <a:r>
              <a:rPr lang="en-US" sz="6000" b="1" i="1" dirty="0" err="1"/>
              <a:t>проверку</a:t>
            </a:r>
            <a:r>
              <a:rPr lang="en-US" sz="5400" b="1" i="1" dirty="0"/>
              <a:t>.</a:t>
            </a:r>
            <a:endParaRPr lang="en-US" sz="5400" b="1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2532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D56259-58DD-40D4-8721-D486ABE5716B}"/>
              </a:ext>
            </a:extLst>
          </p:cNvPr>
          <p:cNvSpPr txBox="1"/>
          <p:nvPr/>
        </p:nvSpPr>
        <p:spPr>
          <a:xfrm>
            <a:off x="1844280" y="4660989"/>
            <a:ext cx="15513839" cy="1431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i="1" u="sng" dirty="0" err="1">
                <a:solidFill>
                  <a:srgbClr val="0070C0"/>
                </a:solidFill>
                <a:ea typeface="+mn-lt"/>
                <a:cs typeface="+mn-lt"/>
              </a:rPr>
              <a:t>Техника</a:t>
            </a:r>
            <a:r>
              <a:rPr lang="en-US" sz="6600" b="1" i="1" u="sng" dirty="0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US" sz="6600" b="1" i="1" u="sng" dirty="0" err="1">
                <a:solidFill>
                  <a:srgbClr val="0070C0"/>
                </a:solidFill>
                <a:ea typeface="+mn-lt"/>
                <a:cs typeface="+mn-lt"/>
              </a:rPr>
              <a:t>позитивных</a:t>
            </a:r>
            <a:r>
              <a:rPr lang="en-US" sz="6600" b="1" i="1" u="sng" dirty="0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US" sz="6600" b="1" i="1" u="sng" dirty="0" err="1">
                <a:solidFill>
                  <a:srgbClr val="0070C0"/>
                </a:solidFill>
                <a:ea typeface="+mn-lt"/>
                <a:cs typeface="+mn-lt"/>
              </a:rPr>
              <a:t>сообщений</a:t>
            </a:r>
            <a:r>
              <a:rPr lang="en-US" sz="6600" b="1" i="1" u="sng" dirty="0">
                <a:solidFill>
                  <a:srgbClr val="0070C0"/>
                </a:solidFill>
                <a:ea typeface="+mn-lt"/>
                <a:cs typeface="+mn-lt"/>
              </a:rPr>
              <a:t>: </a:t>
            </a:r>
            <a:endParaRPr lang="ru-RU" sz="6600" b="1" i="1" u="sng" dirty="0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endParaRPr lang="en-US" b="1" i="1" dirty="0">
              <a:solidFill>
                <a:srgbClr val="000000"/>
              </a:solidFill>
              <a:cs typeface="Calibri"/>
            </a:endParaRPr>
          </a:p>
          <a:p>
            <a:pPr>
              <a:buChar char="•"/>
            </a:pPr>
            <a:r>
              <a:rPr lang="en-US" sz="6000" b="1" i="1" dirty="0" err="1"/>
              <a:t>Кто</a:t>
            </a:r>
            <a:r>
              <a:rPr lang="en-US" sz="6000" b="1" i="1" dirty="0"/>
              <a:t> </a:t>
            </a:r>
            <a:r>
              <a:rPr lang="en-US" sz="6000" b="1" i="1" dirty="0" err="1"/>
              <a:t>хочет</a:t>
            </a:r>
            <a:r>
              <a:rPr lang="en-US" sz="6000" b="1" i="1" dirty="0"/>
              <a:t> </a:t>
            </a:r>
            <a:r>
              <a:rPr lang="en-US" sz="6000" b="1" i="1" dirty="0" err="1"/>
              <a:t>рассказать</a:t>
            </a:r>
            <a:r>
              <a:rPr lang="en-US" sz="6000" b="1" i="1" dirty="0"/>
              <a:t>, </a:t>
            </a:r>
            <a:r>
              <a:rPr lang="en-US" sz="6000" b="1" i="1" dirty="0" err="1"/>
              <a:t>что</a:t>
            </a:r>
            <a:r>
              <a:rPr lang="en-US" sz="6000" b="1" i="1" dirty="0"/>
              <a:t> </a:t>
            </a:r>
            <a:r>
              <a:rPr lang="en-US" sz="6000" b="1" i="1" dirty="0" err="1"/>
              <a:t>произошло</a:t>
            </a:r>
            <a:r>
              <a:rPr lang="en-US" sz="6000" b="1" i="1" dirty="0"/>
              <a:t>? (</a:t>
            </a:r>
            <a:r>
              <a:rPr lang="en-US" sz="6000" b="1" i="1" dirty="0" err="1"/>
              <a:t>или</a:t>
            </a:r>
            <a:r>
              <a:rPr lang="en-US" sz="6000" b="1" i="1" dirty="0"/>
              <a:t> </a:t>
            </a:r>
            <a:r>
              <a:rPr lang="en-US" sz="6000" b="1" i="1" dirty="0" err="1"/>
              <a:t>обращение</a:t>
            </a:r>
            <a:r>
              <a:rPr lang="en-US" sz="6000" b="1" i="1" dirty="0"/>
              <a:t> к </a:t>
            </a:r>
            <a:r>
              <a:rPr lang="en-US" sz="6000" b="1" i="1" dirty="0" err="1"/>
              <a:t>конкретному</a:t>
            </a:r>
            <a:r>
              <a:rPr lang="en-US" sz="6000" b="1" i="1" dirty="0"/>
              <a:t> </a:t>
            </a:r>
            <a:r>
              <a:rPr lang="en-US" sz="6000" b="1" i="1" dirty="0" err="1"/>
              <a:t>ребенку</a:t>
            </a:r>
            <a:r>
              <a:rPr lang="en-US" sz="6000" b="1" i="1" dirty="0"/>
              <a:t>).​</a:t>
            </a:r>
            <a:endParaRPr lang="ru-RU" sz="6000" b="1" i="1" dirty="0"/>
          </a:p>
          <a:p>
            <a:pPr>
              <a:buChar char="•"/>
            </a:pPr>
            <a:endParaRPr lang="en-US" sz="6000" b="1" i="1" dirty="0">
              <a:cs typeface="Calibri"/>
            </a:endParaRPr>
          </a:p>
          <a:p>
            <a:pPr>
              <a:buChar char="•"/>
            </a:pPr>
            <a:r>
              <a:rPr lang="en-US" sz="6000" b="1" i="1" dirty="0" err="1"/>
              <a:t>Когда</a:t>
            </a:r>
            <a:r>
              <a:rPr lang="en-US" sz="6000" b="1" i="1" dirty="0"/>
              <a:t> </a:t>
            </a:r>
            <a:r>
              <a:rPr lang="en-US" sz="6000" b="1" i="1" dirty="0" err="1"/>
              <a:t>ты</a:t>
            </a:r>
            <a:r>
              <a:rPr lang="en-US" sz="6000" b="1" i="1" dirty="0"/>
              <a:t>… (</a:t>
            </a:r>
            <a:r>
              <a:rPr lang="en-US" sz="6000" b="1" i="1" dirty="0" err="1"/>
              <a:t>описание</a:t>
            </a:r>
            <a:r>
              <a:rPr lang="en-US" sz="6000" b="1" i="1" dirty="0"/>
              <a:t> </a:t>
            </a:r>
            <a:r>
              <a:rPr lang="en-US" sz="6000" b="1" i="1" dirty="0" err="1"/>
              <a:t>произведенного</a:t>
            </a:r>
            <a:r>
              <a:rPr lang="en-US" sz="6000" b="1" i="1" dirty="0"/>
              <a:t> </a:t>
            </a:r>
            <a:r>
              <a:rPr lang="en-US" sz="6000" b="1" i="1" dirty="0" err="1"/>
              <a:t>действия</a:t>
            </a:r>
            <a:r>
              <a:rPr lang="en-US" sz="6000" b="1" i="1" dirty="0"/>
              <a:t> </a:t>
            </a:r>
            <a:r>
              <a:rPr lang="en-US" sz="6000" b="1" i="1" dirty="0" err="1"/>
              <a:t>ребенка</a:t>
            </a:r>
            <a:r>
              <a:rPr lang="en-US" sz="6000" b="1" i="1" dirty="0"/>
              <a:t>) </a:t>
            </a:r>
            <a:r>
              <a:rPr lang="en-US" sz="6000" b="1" i="1" dirty="0" err="1"/>
              <a:t>может</a:t>
            </a:r>
            <a:r>
              <a:rPr lang="en-US" sz="6000" b="1" i="1" dirty="0"/>
              <a:t> </a:t>
            </a:r>
            <a:r>
              <a:rPr lang="en-US" sz="6000" b="1" i="1" dirty="0" err="1"/>
              <a:t>случиться</a:t>
            </a:r>
            <a:r>
              <a:rPr lang="en-US" sz="6000" b="1" i="1" dirty="0"/>
              <a:t>, </a:t>
            </a:r>
            <a:r>
              <a:rPr lang="en-US" sz="6000" b="1" i="1" dirty="0" err="1"/>
              <a:t>что</a:t>
            </a:r>
            <a:r>
              <a:rPr lang="en-US" sz="6000" b="1" i="1" dirty="0"/>
              <a:t>… (</a:t>
            </a:r>
            <a:r>
              <a:rPr lang="en-US" sz="6000" b="1" i="1" dirty="0" err="1"/>
              <a:t>описание</a:t>
            </a:r>
            <a:r>
              <a:rPr lang="en-US" sz="6000" b="1" i="1" dirty="0"/>
              <a:t> </a:t>
            </a:r>
            <a:r>
              <a:rPr lang="en-US" sz="6000" b="1" i="1" dirty="0" err="1"/>
              <a:t>возможного</a:t>
            </a:r>
            <a:r>
              <a:rPr lang="en-US" sz="6000" b="1" i="1" dirty="0"/>
              <a:t> </a:t>
            </a:r>
            <a:r>
              <a:rPr lang="en-US" sz="6000" b="1" i="1" dirty="0" err="1"/>
              <a:t>результата</a:t>
            </a:r>
            <a:r>
              <a:rPr lang="en-US" sz="6000" b="1" i="1" dirty="0"/>
              <a:t>).​</a:t>
            </a:r>
            <a:endParaRPr lang="ru-RU" sz="6000" b="1" i="1" dirty="0"/>
          </a:p>
          <a:p>
            <a:pPr>
              <a:buChar char="•"/>
            </a:pPr>
            <a:endParaRPr lang="en-US" sz="6000" b="1" i="1" dirty="0">
              <a:cs typeface="Calibri"/>
            </a:endParaRPr>
          </a:p>
          <a:p>
            <a:pPr>
              <a:buChar char="•"/>
            </a:pPr>
            <a:r>
              <a:rPr lang="en-US" sz="6000" b="1" i="1" dirty="0" err="1"/>
              <a:t>Лучше</a:t>
            </a:r>
            <a:r>
              <a:rPr lang="en-US" sz="6000" b="1" i="1" dirty="0"/>
              <a:t>… (</a:t>
            </a:r>
            <a:r>
              <a:rPr lang="en-US" sz="6000" b="1" i="1" dirty="0" err="1"/>
              <a:t>предложение</a:t>
            </a:r>
            <a:r>
              <a:rPr lang="en-US" sz="6000" b="1" i="1" dirty="0"/>
              <a:t> </a:t>
            </a:r>
            <a:r>
              <a:rPr lang="en-US" sz="6000" b="1" i="1" dirty="0" err="1"/>
              <a:t>альтернативного</a:t>
            </a:r>
            <a:r>
              <a:rPr lang="en-US" sz="6000" b="1" i="1" dirty="0"/>
              <a:t> </a:t>
            </a:r>
            <a:r>
              <a:rPr lang="en-US" sz="6000" b="1" i="1" dirty="0" err="1"/>
              <a:t>варианта</a:t>
            </a:r>
            <a:r>
              <a:rPr lang="en-US" sz="6000" b="1" i="1" dirty="0"/>
              <a:t> </a:t>
            </a:r>
            <a:r>
              <a:rPr lang="en-US" sz="6000" b="1" i="1" dirty="0" err="1"/>
              <a:t>поведения</a:t>
            </a:r>
            <a:r>
              <a:rPr lang="en-US" sz="6000" b="1" i="1" dirty="0"/>
              <a:t> </a:t>
            </a:r>
            <a:r>
              <a:rPr lang="en-US" sz="6000" b="1" i="1" dirty="0" err="1"/>
              <a:t>каждого</a:t>
            </a:r>
            <a:r>
              <a:rPr lang="en-US" sz="6000" b="1" i="1" dirty="0"/>
              <a:t> </a:t>
            </a:r>
            <a:r>
              <a:rPr lang="en-US" sz="6000" b="1" i="1" dirty="0" err="1"/>
              <a:t>из</a:t>
            </a:r>
            <a:r>
              <a:rPr lang="en-US" sz="6000" b="1" i="1" dirty="0"/>
              <a:t> </a:t>
            </a:r>
            <a:r>
              <a:rPr lang="en-US" sz="6000" b="1" i="1" dirty="0" err="1"/>
              <a:t>участников</a:t>
            </a:r>
            <a:r>
              <a:rPr lang="en-US" sz="6000" b="1" i="1" dirty="0"/>
              <a:t> </a:t>
            </a:r>
            <a:r>
              <a:rPr lang="en-US" sz="6000" b="1" i="1" dirty="0" err="1"/>
              <a:t>конфликта</a:t>
            </a:r>
            <a:r>
              <a:rPr lang="en-US" sz="6000" b="1" i="1" dirty="0"/>
              <a:t>).​</a:t>
            </a:r>
            <a:endParaRPr lang="ru-RU" sz="6000" b="1" i="1" dirty="0"/>
          </a:p>
          <a:p>
            <a:pPr>
              <a:buChar char="•"/>
            </a:pPr>
            <a:endParaRPr lang="en-US" sz="6000" b="1" i="1" dirty="0">
              <a:cs typeface="Calibri"/>
            </a:endParaRPr>
          </a:p>
          <a:p>
            <a:pPr>
              <a:buChar char="•"/>
            </a:pPr>
            <a:r>
              <a:rPr lang="en-US" sz="6000" b="1" i="1" dirty="0" err="1"/>
              <a:t>Положительная</a:t>
            </a:r>
            <a:r>
              <a:rPr lang="en-US" sz="6000" b="1" i="1" dirty="0"/>
              <a:t> </a:t>
            </a:r>
            <a:r>
              <a:rPr lang="en-US" sz="6000" b="1" i="1" dirty="0" err="1"/>
              <a:t>оценка</a:t>
            </a:r>
            <a:r>
              <a:rPr lang="en-US" sz="6000" b="1" i="1" dirty="0"/>
              <a:t> </a:t>
            </a:r>
            <a:r>
              <a:rPr lang="en-US" sz="6000" b="1" i="1" dirty="0" err="1"/>
              <a:t>результата</a:t>
            </a:r>
            <a:r>
              <a:rPr lang="en-US" sz="6000" b="1" i="1" dirty="0"/>
              <a:t> </a:t>
            </a:r>
            <a:r>
              <a:rPr lang="en-US" sz="6000" b="1" i="1" dirty="0" err="1"/>
              <a:t>игры</a:t>
            </a:r>
            <a:r>
              <a:rPr lang="en-US" sz="6000" b="1" i="1" dirty="0"/>
              <a:t> </a:t>
            </a:r>
            <a:r>
              <a:rPr lang="en-US" sz="6000" b="1" i="1" dirty="0" err="1"/>
              <a:t>для</a:t>
            </a:r>
            <a:r>
              <a:rPr lang="en-US" sz="6000" b="1" i="1" dirty="0"/>
              <a:t> </a:t>
            </a:r>
            <a:r>
              <a:rPr lang="en-US" sz="6000" b="1" i="1" dirty="0" err="1"/>
              <a:t>участников</a:t>
            </a:r>
            <a:r>
              <a:rPr lang="en-US" sz="6000" b="1" i="1" dirty="0"/>
              <a:t> (</a:t>
            </a:r>
            <a:r>
              <a:rPr lang="en-US" sz="6000" b="1" i="1" dirty="0" err="1"/>
              <a:t>публичная</a:t>
            </a:r>
            <a:r>
              <a:rPr lang="en-US" sz="6000" b="1" i="1" dirty="0"/>
              <a:t> </a:t>
            </a:r>
            <a:r>
              <a:rPr lang="en-US" sz="6000" b="1" i="1" dirty="0" err="1"/>
              <a:t>или</a:t>
            </a:r>
            <a:r>
              <a:rPr lang="en-US" sz="6000" b="1" i="1" dirty="0"/>
              <a:t> </a:t>
            </a:r>
            <a:r>
              <a:rPr lang="en-US" sz="6000" b="1" i="1" dirty="0" err="1"/>
              <a:t>индивидуальная</a:t>
            </a:r>
            <a:r>
              <a:rPr lang="en-US" sz="6000" b="1" i="1" dirty="0"/>
              <a:t>, </a:t>
            </a:r>
            <a:r>
              <a:rPr lang="en-US" sz="6000" b="1" i="1" dirty="0" err="1"/>
              <a:t>сообразно</a:t>
            </a:r>
            <a:r>
              <a:rPr lang="en-US" sz="6000" b="1" i="1" dirty="0"/>
              <a:t> </a:t>
            </a:r>
            <a:r>
              <a:rPr lang="en-US" sz="6000" b="1" i="1" dirty="0" err="1"/>
              <a:t>ситуации</a:t>
            </a:r>
            <a:r>
              <a:rPr lang="en-US" sz="6000" b="1" i="1" dirty="0"/>
              <a:t>).​</a:t>
            </a:r>
            <a:endParaRPr lang="en-US" sz="6000" b="1" i="1" dirty="0"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93F3DF-65F8-46E6-B2ED-04E78B1BFEB6}"/>
              </a:ext>
            </a:extLst>
          </p:cNvPr>
          <p:cNvSpPr txBox="1"/>
          <p:nvPr/>
        </p:nvSpPr>
        <p:spPr>
          <a:xfrm>
            <a:off x="6674450" y="21848455"/>
            <a:ext cx="515801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i="1">
                <a:solidFill>
                  <a:srgbClr val="0070C0"/>
                </a:solidFill>
              </a:rPr>
              <a:t>ЖЕЛАЕМ ВАМ УДАЧИ!</a:t>
            </a:r>
            <a:endParaRPr lang="en-US" sz="36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964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564</Words>
  <Application>Microsoft Office PowerPoint</Application>
  <PresentationFormat>Произвольный</PresentationFormat>
  <Paragraphs>65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Microsoft JhengHei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568</cp:revision>
  <dcterms:created xsi:type="dcterms:W3CDTF">2020-10-15T18:32:13Z</dcterms:created>
  <dcterms:modified xsi:type="dcterms:W3CDTF">2025-02-03T14:55:41Z</dcterms:modified>
</cp:coreProperties>
</file>