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4C4"/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2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0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4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77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7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6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71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63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36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1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EE5CB-6B7E-41E2-B184-1765DB82E3A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A38EE-8D72-4452-8FFE-0B72E1A06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9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663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38527" cy="2127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153" y="51820"/>
            <a:ext cx="2200847" cy="20240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4840" y="32719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басқармасының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Шахтинск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бөлімінің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«Берёзка»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бөбекжайы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қазыналық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0283" y="2716037"/>
            <a:ext cx="6696064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002060"/>
                </a:solidFill>
                <a:latin typeface="KZ Times New Roman" panose="0202050305040509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4800" b="1" dirty="0" err="1">
                <a:solidFill>
                  <a:srgbClr val="002060"/>
                </a:solidFill>
                <a:latin typeface="KZ Times New Roman" panose="0202050305040509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Сырттай</a:t>
            </a:r>
            <a:r>
              <a:rPr lang="ru-RU" sz="4800" b="1" dirty="0">
                <a:solidFill>
                  <a:srgbClr val="002060"/>
                </a:solidFill>
                <a:latin typeface="KZ Times New Roman" panose="0202050305040509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KZ Times New Roman" panose="0202050305040509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балаба</a:t>
            </a:r>
            <a:r>
              <a:rPr lang="kk-KZ" sz="4800" b="1" dirty="0">
                <a:solidFill>
                  <a:srgbClr val="002060"/>
                </a:solidFill>
                <a:latin typeface="KZ Times New Roman" panose="0202050305040509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қша»</a:t>
            </a:r>
            <a:endParaRPr lang="ru-RU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4003" y="3559730"/>
            <a:ext cx="7248624" cy="843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002060"/>
                </a:solidFill>
                <a:effectLst/>
                <a:latin typeface="KZ Times New Roman" panose="0202050305040509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«Заочный детский сад»</a:t>
            </a:r>
            <a:endParaRPr lang="ru-RU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9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5821B9-ED73-A843-0762-8A93CBD7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1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1CF6E0-91E8-D786-D600-371E2A486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5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B4F222-1E48-7E81-EA97-C6D5C350F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40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50064E-19D7-F1A1-40ED-394F8C8C7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9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CAF2BE-7968-7947-345C-67D3D7D7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13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084BAF-686F-2849-2CF0-B06E5E62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2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CA6010-015F-6E61-B1B4-D790EFB64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B1422B-2D0C-4326-2865-0E920751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6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27</Words>
  <Application>Microsoft Office PowerPoint</Application>
  <PresentationFormat>Экран (4:3)</PresentationFormat>
  <Paragraphs>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KZ Times New Roman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Васильевна</dc:creator>
  <cp:lastModifiedBy>Кодола Лариса</cp:lastModifiedBy>
  <cp:revision>18</cp:revision>
  <dcterms:created xsi:type="dcterms:W3CDTF">2023-11-28T03:07:28Z</dcterms:created>
  <dcterms:modified xsi:type="dcterms:W3CDTF">2025-01-09T09:59:59Z</dcterms:modified>
</cp:coreProperties>
</file>