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4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AD63610E-C423-FA88-CA71-6C10B282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06"/>
          <a:stretch/>
        </p:blipFill>
        <p:spPr>
          <a:xfrm>
            <a:off x="1311964" y="321847"/>
            <a:ext cx="6774011" cy="6218101"/>
          </a:xfrm>
          <a:prstGeom prst="rect">
            <a:avLst/>
          </a:prstGeom>
        </p:spPr>
      </p:pic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2B354AF0-2B1B-BA27-0EBE-AAC851E94051}"/>
              </a:ext>
            </a:extLst>
          </p:cNvPr>
          <p:cNvSpPr/>
          <p:nvPr/>
        </p:nvSpPr>
        <p:spPr>
          <a:xfrm>
            <a:off x="1431235" y="1656522"/>
            <a:ext cx="1086678" cy="503582"/>
          </a:xfrm>
          <a:prstGeom prst="roundRect">
            <a:avLst/>
          </a:prstGeom>
          <a:solidFill>
            <a:srgbClr val="1374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A6CDDBDB-0A25-954B-4A19-371FBB8FDBE4}"/>
              </a:ext>
            </a:extLst>
          </p:cNvPr>
          <p:cNvSpPr/>
          <p:nvPr/>
        </p:nvSpPr>
        <p:spPr>
          <a:xfrm>
            <a:off x="-1485219" y="1698439"/>
            <a:ext cx="6919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a" panose="02020500000000000000" pitchFamily="18" charset="-52"/>
                <a:cs typeface="Times New Roman" panose="02020603050405020304" pitchFamily="18" charset="0"/>
              </a:rPr>
              <a:t>ШЕСТЬ</a:t>
            </a:r>
            <a:endParaRPr lang="ru-RU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a" panose="02020500000000000000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FDFF98-42B6-F4D4-8F08-A9D6B8EE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72"/>
          <a:stretch/>
        </p:blipFill>
        <p:spPr>
          <a:xfrm>
            <a:off x="1136040" y="129208"/>
            <a:ext cx="7101822" cy="65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2E1E36-136B-5F81-86F4-6A99E158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06"/>
          <a:stretch/>
        </p:blipFill>
        <p:spPr>
          <a:xfrm>
            <a:off x="1285461" y="182218"/>
            <a:ext cx="6947780" cy="63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FB094A-F068-3E5A-264F-98D7193C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55"/>
          <a:stretch/>
        </p:blipFill>
        <p:spPr>
          <a:xfrm>
            <a:off x="1172790" y="115956"/>
            <a:ext cx="7085121" cy="65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0EE796-4DF4-C3DC-6C4F-9AD9AF46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89"/>
          <a:stretch/>
        </p:blipFill>
        <p:spPr>
          <a:xfrm>
            <a:off x="1199321" y="221974"/>
            <a:ext cx="6990522" cy="64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5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898DF-2380-52E6-ECED-DA1C8B62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89"/>
          <a:stretch/>
        </p:blipFill>
        <p:spPr>
          <a:xfrm>
            <a:off x="1272209" y="264802"/>
            <a:ext cx="6877878" cy="63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24BC29-F142-FE52-023E-432F2E72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89"/>
          <a:stretch/>
        </p:blipFill>
        <p:spPr>
          <a:xfrm>
            <a:off x="1127922" y="260073"/>
            <a:ext cx="7035417" cy="64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94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28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Agra</vt:lpstr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14</cp:revision>
  <dcterms:created xsi:type="dcterms:W3CDTF">2023-11-28T03:07:28Z</dcterms:created>
  <dcterms:modified xsi:type="dcterms:W3CDTF">2025-01-08T18:29:28Z</dcterms:modified>
</cp:coreProperties>
</file>