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E5CB-6B7E-41E2-B184-1765DB82E3A5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38EE-8D72-4452-8FFE-0B72E1A06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24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E5CB-6B7E-41E2-B184-1765DB82E3A5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38EE-8D72-4452-8FFE-0B72E1A06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108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E5CB-6B7E-41E2-B184-1765DB82E3A5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38EE-8D72-4452-8FFE-0B72E1A06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649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E5CB-6B7E-41E2-B184-1765DB82E3A5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38EE-8D72-4452-8FFE-0B72E1A06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779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E5CB-6B7E-41E2-B184-1765DB82E3A5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38EE-8D72-4452-8FFE-0B72E1A06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82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E5CB-6B7E-41E2-B184-1765DB82E3A5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38EE-8D72-4452-8FFE-0B72E1A06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375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E5CB-6B7E-41E2-B184-1765DB82E3A5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38EE-8D72-4452-8FFE-0B72E1A06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663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E5CB-6B7E-41E2-B184-1765DB82E3A5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38EE-8D72-4452-8FFE-0B72E1A06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711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E5CB-6B7E-41E2-B184-1765DB82E3A5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38EE-8D72-4452-8FFE-0B72E1A06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633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E5CB-6B7E-41E2-B184-1765DB82E3A5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38EE-8D72-4452-8FFE-0B72E1A06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369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E5CB-6B7E-41E2-B184-1765DB82E3A5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38EE-8D72-4452-8FFE-0B72E1A06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416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EE5CB-6B7E-41E2-B184-1765DB82E3A5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A38EE-8D72-4452-8FFE-0B72E1A06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794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76630" cy="68580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938527" cy="21276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3153" y="51820"/>
            <a:ext cx="2200847" cy="202404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654840" y="32719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Қарағанды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облысы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басқармасының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Шахтинск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қаласы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бөлімінің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«Берёзка»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бөбекжайы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коммуналдық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қазыналық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кәсіпорны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40283" y="2716037"/>
            <a:ext cx="6696064" cy="8436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b="1" dirty="0">
                <a:solidFill>
                  <a:srgbClr val="002060"/>
                </a:solidFill>
                <a:latin typeface="KZ Times New Roman" panose="0202050305040509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ru-RU" sz="4800" b="1" dirty="0" err="1">
                <a:solidFill>
                  <a:srgbClr val="002060"/>
                </a:solidFill>
                <a:latin typeface="KZ Times New Roman" panose="0202050305040509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Сырттай</a:t>
            </a:r>
            <a:r>
              <a:rPr lang="ru-RU" sz="4800" b="1" dirty="0">
                <a:solidFill>
                  <a:srgbClr val="002060"/>
                </a:solidFill>
                <a:latin typeface="KZ Times New Roman" panose="0202050305040509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4800" b="1" dirty="0" err="1">
                <a:solidFill>
                  <a:srgbClr val="002060"/>
                </a:solidFill>
                <a:latin typeface="KZ Times New Roman" panose="0202050305040509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балаба</a:t>
            </a:r>
            <a:r>
              <a:rPr lang="kk-KZ" sz="4800" b="1" dirty="0">
                <a:solidFill>
                  <a:srgbClr val="002060"/>
                </a:solidFill>
                <a:latin typeface="KZ Times New Roman" panose="0202050305040509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қша»</a:t>
            </a:r>
            <a:endParaRPr lang="ru-RU" sz="4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64003" y="3559730"/>
            <a:ext cx="7248624" cy="843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b="1" dirty="0">
                <a:solidFill>
                  <a:srgbClr val="002060"/>
                </a:solidFill>
                <a:effectLst/>
                <a:latin typeface="KZ Times New Roman" panose="0202050305040509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«Заочный детский сад»</a:t>
            </a:r>
            <a:endParaRPr lang="ru-RU" sz="4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793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Рисунок 124">
            <a:extLst>
              <a:ext uri="{FF2B5EF4-FFF2-40B4-BE49-F238E27FC236}">
                <a16:creationId xmlns:a16="http://schemas.microsoft.com/office/drawing/2014/main" id="{75F44E6C-B539-A1D4-DCEB-4BA50862E5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38" b="24831"/>
          <a:stretch/>
        </p:blipFill>
        <p:spPr>
          <a:xfrm>
            <a:off x="1015477" y="1429383"/>
            <a:ext cx="1992999" cy="2428851"/>
          </a:xfrm>
          <a:prstGeom prst="rect">
            <a:avLst/>
          </a:prstGeom>
        </p:spPr>
      </p:pic>
      <p:pic>
        <p:nvPicPr>
          <p:cNvPr id="127" name="Рисунок 126">
            <a:extLst>
              <a:ext uri="{FF2B5EF4-FFF2-40B4-BE49-F238E27FC236}">
                <a16:creationId xmlns:a16="http://schemas.microsoft.com/office/drawing/2014/main" id="{89E6EB26-1F42-2D4B-8E16-BC23DDA298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44" b="24445"/>
          <a:stretch/>
        </p:blipFill>
        <p:spPr>
          <a:xfrm>
            <a:off x="5857462" y="1379463"/>
            <a:ext cx="1992999" cy="2453890"/>
          </a:xfrm>
          <a:prstGeom prst="rect">
            <a:avLst/>
          </a:prstGeom>
        </p:spPr>
      </p:pic>
      <p:pic>
        <p:nvPicPr>
          <p:cNvPr id="129" name="Рисунок 128">
            <a:extLst>
              <a:ext uri="{FF2B5EF4-FFF2-40B4-BE49-F238E27FC236}">
                <a16:creationId xmlns:a16="http://schemas.microsoft.com/office/drawing/2014/main" id="{7BB5A3C1-FE2C-62B7-8140-82868616E3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84" b="24638"/>
          <a:stretch/>
        </p:blipFill>
        <p:spPr>
          <a:xfrm>
            <a:off x="4969799" y="4188168"/>
            <a:ext cx="1775325" cy="2223052"/>
          </a:xfrm>
          <a:prstGeom prst="rect">
            <a:avLst/>
          </a:prstGeom>
        </p:spPr>
      </p:pic>
      <p:pic>
        <p:nvPicPr>
          <p:cNvPr id="131" name="Рисунок 130">
            <a:extLst>
              <a:ext uri="{FF2B5EF4-FFF2-40B4-BE49-F238E27FC236}">
                <a16:creationId xmlns:a16="http://schemas.microsoft.com/office/drawing/2014/main" id="{1889D8FF-5BBF-4CB2-14A7-20AA6F486B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64" b="25410"/>
          <a:stretch/>
        </p:blipFill>
        <p:spPr>
          <a:xfrm>
            <a:off x="2253336" y="4214191"/>
            <a:ext cx="1775325" cy="2171007"/>
          </a:xfrm>
          <a:prstGeom prst="rect">
            <a:avLst/>
          </a:prstGeom>
        </p:spPr>
      </p:pic>
      <p:sp>
        <p:nvSpPr>
          <p:cNvPr id="133" name="TextBox 132">
            <a:extLst>
              <a:ext uri="{FF2B5EF4-FFF2-40B4-BE49-F238E27FC236}">
                <a16:creationId xmlns:a16="http://schemas.microsoft.com/office/drawing/2014/main" id="{734D5C1A-82C0-820F-657A-4C1C9D78B630}"/>
              </a:ext>
            </a:extLst>
          </p:cNvPr>
          <p:cNvSpPr txBox="1"/>
          <p:nvPr/>
        </p:nvSpPr>
        <p:spPr>
          <a:xfrm>
            <a:off x="490331" y="866052"/>
            <a:ext cx="84416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ИГРОВАЯ МАСТЕРСКАЯ 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«КАК НАУЧИТЬ РЕБЁНКА УЗНАВАТЬ ЦВЕТА»</a:t>
            </a:r>
            <a:endParaRPr lang="ru-RU" b="1" dirty="0"/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45E20A2E-CBBC-8EC2-BC8A-3CB1917F26C7}"/>
              </a:ext>
            </a:extLst>
          </p:cNvPr>
          <p:cNvSpPr txBox="1"/>
          <p:nvPr/>
        </p:nvSpPr>
        <p:spPr>
          <a:xfrm>
            <a:off x="397565" y="208215"/>
            <a:ext cx="8534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ОЙЫН ШЕБЕРХАНАСЫ «</a:t>
            </a:r>
            <a:r>
              <a:rPr lang="kk-KZ" sz="1800" b="1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БАЛАНЫ ТҮСТЕРДІ ТАНУҒА ҚАЛАЙ ҮЙРЕТУ КЕРЕК»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5194380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</TotalTime>
  <Words>46</Words>
  <Application>Microsoft Office PowerPoint</Application>
  <PresentationFormat>Экран (4:3)</PresentationFormat>
  <Paragraphs>8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KZ Times New Roman</vt:lpstr>
      <vt:lpstr>Times New Roman</vt:lpstr>
      <vt:lpstr>Тема Office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Лариса Васильевна</dc:creator>
  <cp:lastModifiedBy>Кодола Лариса</cp:lastModifiedBy>
  <cp:revision>12</cp:revision>
  <dcterms:created xsi:type="dcterms:W3CDTF">2023-11-28T03:07:28Z</dcterms:created>
  <dcterms:modified xsi:type="dcterms:W3CDTF">2025-01-08T17:15:36Z</dcterms:modified>
</cp:coreProperties>
</file>