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20F1AF7-DC03-3EA3-6E12-566510037F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8" y="440634"/>
            <a:ext cx="1870629" cy="24941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B1FCA6-E8FB-3D8E-7AC1-572E2160F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47" y="440632"/>
            <a:ext cx="1853022" cy="24706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6EA27E-ACAF-C514-19E9-55CC63F7F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44" y="4293705"/>
            <a:ext cx="1780760" cy="237434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AF0193B-7148-4ACD-CF02-2F8F73403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2" y="3272183"/>
            <a:ext cx="1780760" cy="237434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1B4688A-6088-B0B8-7CB6-74C80DF33D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97" y="4293703"/>
            <a:ext cx="1780760" cy="23743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340428A-7BD7-0FC0-7C56-D931C6D469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97" y="3355009"/>
            <a:ext cx="1780759" cy="23743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6C0EF08-76D0-817E-80C3-3A529D5782A7}"/>
              </a:ext>
            </a:extLst>
          </p:cNvPr>
          <p:cNvSpPr txBox="1"/>
          <p:nvPr/>
        </p:nvSpPr>
        <p:spPr>
          <a:xfrm>
            <a:off x="2375247" y="240058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 – КЛАСС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«СЕНСОРНЫЙ МИР РЕБЁНКА»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508BFF-1AD3-D0B1-CFFF-DF3C130476AD}"/>
              </a:ext>
            </a:extLst>
          </p:cNvPr>
          <p:cNvSpPr txBox="1"/>
          <p:nvPr/>
        </p:nvSpPr>
        <p:spPr>
          <a:xfrm>
            <a:off x="2473497" y="115380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</a:t>
            </a:r>
          </a:p>
          <a:p>
            <a:pPr algn="ctr"/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kk-KZ" sz="18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БАЛАНЫҢ СЕНСОРЛЫҚ ӘЛЕМІ</a:t>
            </a: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9438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41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5</cp:revision>
  <dcterms:created xsi:type="dcterms:W3CDTF">2023-11-28T03:07:28Z</dcterms:created>
  <dcterms:modified xsi:type="dcterms:W3CDTF">2025-01-08T16:17:12Z</dcterms:modified>
</cp:coreProperties>
</file>