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0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4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7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7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6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1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3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6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9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7663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8527" cy="212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153" y="51820"/>
            <a:ext cx="2200847" cy="20240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54840" y="3271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басқармасының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Шахтинск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«Берёзка»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қазыналық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0283" y="2716037"/>
            <a:ext cx="6696064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Сырттай</a:t>
            </a: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балаба</a:t>
            </a:r>
            <a:r>
              <a:rPr lang="kk-KZ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қша»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4003" y="3559730"/>
            <a:ext cx="7248624" cy="843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effectLst/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«Заочный детский сад»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9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020B98-73EE-2F07-0036-84E1894B60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7" y="3634414"/>
            <a:ext cx="2174184" cy="28989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DA6BAC-7FF2-C9FD-07AF-C182B9FA3F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915" y="3627784"/>
            <a:ext cx="2174184" cy="28989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E68A9E-0C6A-EB90-0684-298601EBC4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915" y="359464"/>
            <a:ext cx="2174185" cy="28989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1896C1-E7C0-6125-0D12-C594B67CE9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5" y="324674"/>
            <a:ext cx="2174186" cy="28989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B64179C-48D1-DD98-51B3-286ABB8635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07" y="3627784"/>
            <a:ext cx="2174185" cy="28989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3123F0-CE40-A631-19F1-A016E424A543}"/>
              </a:ext>
            </a:extLst>
          </p:cNvPr>
          <p:cNvSpPr txBox="1"/>
          <p:nvPr/>
        </p:nvSpPr>
        <p:spPr>
          <a:xfrm>
            <a:off x="2220367" y="1935676"/>
            <a:ext cx="4665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ИГРОВОЙ ПОДДЕРЖКИ РЕБЕНКА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F64CAC-30C9-2F19-9923-2C55955592B9}"/>
              </a:ext>
            </a:extLst>
          </p:cNvPr>
          <p:cNvSpPr txBox="1"/>
          <p:nvPr/>
        </p:nvSpPr>
        <p:spPr>
          <a:xfrm>
            <a:off x="2221187" y="261204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ИГРА-ПУТЕШЕСТВИЕ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КАРТИНКИ»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42D8F1-122F-1F2C-177B-01CFEBEACB78}"/>
              </a:ext>
            </a:extLst>
          </p:cNvPr>
          <p:cNvSpPr txBox="1"/>
          <p:nvPr/>
        </p:nvSpPr>
        <p:spPr>
          <a:xfrm>
            <a:off x="2240238" y="74527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САЯХАТ-ОЙЫНЫ </a:t>
            </a:r>
          </a:p>
          <a:p>
            <a:pPr algn="ctr"/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«ТАҢҒАЖАЙЫП СУРЕТТЕР»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EB98C0-15DB-3BCB-C07E-A365718AEE90}"/>
              </a:ext>
            </a:extLst>
          </p:cNvPr>
          <p:cNvSpPr txBox="1"/>
          <p:nvPr/>
        </p:nvSpPr>
        <p:spPr>
          <a:xfrm>
            <a:off x="2822712" y="37593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 ОЙЫНЫН ҚОЛДАУ</a:t>
            </a:r>
          </a:p>
        </p:txBody>
      </p:sp>
    </p:spTree>
    <p:extLst>
      <p:ext uri="{BB962C8B-B14F-4D97-AF65-F5344CB8AC3E}">
        <p14:creationId xmlns:p14="http://schemas.microsoft.com/office/powerpoint/2010/main" val="3519438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44</Words>
  <Application>Microsoft Office PowerPoint</Application>
  <PresentationFormat>Экран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KZ Times New Roman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Васильевна</dc:creator>
  <cp:lastModifiedBy>Кодола Лариса</cp:lastModifiedBy>
  <cp:revision>4</cp:revision>
  <dcterms:created xsi:type="dcterms:W3CDTF">2023-11-28T03:07:28Z</dcterms:created>
  <dcterms:modified xsi:type="dcterms:W3CDTF">2025-01-08T16:08:48Z</dcterms:modified>
</cp:coreProperties>
</file>