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3" r:id="rId7"/>
    <p:sldId id="27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21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Кочергина" userId="1711cf649af3e18f" providerId="LiveId" clId="{E48B1A30-82CA-407A-842C-7BACA5E81CCE}"/>
    <pc:docChg chg="modSld">
      <pc:chgData name="Елена Кочергина" userId="1711cf649af3e18f" providerId="LiveId" clId="{E48B1A30-82CA-407A-842C-7BACA5E81CCE}" dt="2024-12-07T14:31:52.119" v="16" actId="20577"/>
      <pc:docMkLst>
        <pc:docMk/>
      </pc:docMkLst>
      <pc:sldChg chg="modSp mod">
        <pc:chgData name="Елена Кочергина" userId="1711cf649af3e18f" providerId="LiveId" clId="{E48B1A30-82CA-407A-842C-7BACA5E81CCE}" dt="2024-12-07T14:31:52.119" v="16" actId="20577"/>
        <pc:sldMkLst>
          <pc:docMk/>
          <pc:sldMk cId="0" sldId="256"/>
        </pc:sldMkLst>
        <pc:spChg chg="mod">
          <ac:chgData name="Елена Кочергина" userId="1711cf649af3e18f" providerId="LiveId" clId="{E48B1A30-82CA-407A-842C-7BACA5E81CCE}" dt="2024-12-07T14:31:52.119" v="16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6106-C066-4D30-B391-2606C9576073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A3B53-3868-4042-B156-3E4E507D5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00CC-C51C-4305-BAED-2E31FABEA87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BF4F-1045-4423-8D02-62572230B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polonskaya-blog.ru/igry-s-krupoj-dlya-detej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onskaya-blog.ru/igry-s-krupoj-dlya-detej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1.bp.blogspot.com/_DQQ3pWOzinI/TUQHrbfLUCI/AAAAAAAAAIM/LXglUaYxuEE/s1600/%D0%BF%D0%B0%D1%80%D0%BE%D0%B2%D0%BE%D0%B7.jpg" TargetMode="External"/><Relationship Id="rId7" Type="http://schemas.openxmlformats.org/officeDocument/2006/relationships/hyperlink" Target="http://komkova.files.wordpress.com/2010/11/d0bad0bdd0b8d0b6d0bad0b0-d0bad0bed1821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hyperlink" Target="http://4.bp.blogspot.com/_DQQ3pWOzinI/TT_VMWKwObI/AAAAAAAAAHc/-sXSuaHtnA8/s1600/%D0%A6%D0%B2%D0%B5%D1%82%D0%B8%D0%BA-%D1%81%D0%B5%D0%BC%D0%B8%D1%86%D0%B2%D0%B5%D1%82%D0%B8%D0%BA.jpg" TargetMode="Externa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2.bp.blogspot.com/_DQQ3pWOzinI/TT_VOdO8vVI/AAAAAAAAAHo/6d-xlWLWF4o/s1600/%D0%A6%D0%B2%D0%B5%D1%82%D0%B8%D0%BA-%D1%81%D0%B5%D0%BC%D0%B8%D1%86%D0%B2%D0%B5%D1%82%D0%B8%D0%BA3.jpg" TargetMode="External"/><Relationship Id="rId7" Type="http://schemas.openxmlformats.org/officeDocument/2006/relationships/hyperlink" Target="http://1.bp.blogspot.com/_DQQ3pWOzinI/TT_VN9uWEaI/AAAAAAAAAHk/lcf50ZFRa-U/s1600/%D0%A6%D0%B2%D0%B5%D1%82%D0%B8%D0%BA-%D1%81%D0%B5%D0%BC%D0%B8%D1%86%D0%B2%D0%B5%D1%82%D0%B8%D0%BA2.jpg" TargetMode="External"/><Relationship Id="rId12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11" Type="http://schemas.openxmlformats.org/officeDocument/2006/relationships/hyperlink" Target="http://3.bp.blogspot.com/_DQQ3pWOzinI/TT_VPgUcViI/AAAAAAAAAH0/yxykAR3Xr-4/s1600/%D0%A6%D0%B2%D0%B5%D1%82%D0%B8%D0%BA-%D1%81%D0%B5%D0%BC%D0%B8%D1%86%D0%B2%D0%B5%D1%82%D0%B8%D0%BA6.jpg" TargetMode="External"/><Relationship Id="rId5" Type="http://schemas.openxmlformats.org/officeDocument/2006/relationships/hyperlink" Target="http://2.bp.blogspot.com/_DQQ3pWOzinI/TT_VO7QYYTI/AAAAAAAAAHs/VfRc3HFl0CY/s1600/%D0%A6%D0%B2%D0%B5%D1%82%D0%B8%D0%BA-%D1%81%D0%B5%D0%BC%D0%B8%D1%86%D0%B2%D0%B5%D1%82%D0%B8%D0%BA4.jpg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://2.bp.blogspot.com/_DQQ3pWOzinI/TT_VPJ1pu_I/AAAAAAAAAHw/k9pk8IUUq5c/s1600/%D0%A6%D0%B2%D0%B5%D1%82%D0%B8%D0%BA-%D1%81%D0%B5%D0%BC%D0%B8%D1%86%D0%B2%D0%B5%D1%82%D0%B8%D0%BA5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1.bp.blogspot.com/_DQQ3pWOzinI/TUQHrbfLUCI/AAAAAAAAAIM/LXglUaYxuEE/s1600/%D0%BF%D0%B0%D1%80%D0%BE%D0%B2%D0%BE%D0%B7.jpg" TargetMode="External"/><Relationship Id="rId7" Type="http://schemas.openxmlformats.org/officeDocument/2006/relationships/hyperlink" Target="http://4.bp.blogspot.com/_DQQ3pWOzinI/TUQQjCQfFOI/AAAAAAAAAIg/hAiozcE-P88/s1600/%D0%BF%D0%B0%D1%80%D0%BE%D0%B2%D0%BE%D0%B7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hyperlink" Target="http://1.bp.blogspot.com/_DQQ3pWOzinI/TUQQi7h1LFI/AAAAAAAAAIc/oNrC2o_xO3c/s1600/%D0%BF%D0%B0%D1%80%D0%BE%D0%B2%D0%BE%D0%B76.jpg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к слайдам 1 - игры до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416824" cy="1584176"/>
          </a:xfrm>
        </p:spPr>
        <p:txBody>
          <a:bodyPr>
            <a:prstTxWarp prst="textCanDown">
              <a:avLst/>
            </a:prstTxWarp>
            <a:no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занять и развлечь малыша без игрушек – игры для детей </a:t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младшего возраста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sz="2400" dirty="0">
              <a:solidFill>
                <a:srgbClr val="FF0000"/>
              </a:solidFill>
            </a:endParaRPr>
          </a:p>
          <a:p>
            <a:pPr algn="r"/>
            <a:endParaRPr lang="ru-RU" sz="2400" dirty="0">
              <a:solidFill>
                <a:srgbClr val="FF0000"/>
              </a:solidFill>
            </a:endParaRPr>
          </a:p>
          <a:p>
            <a:pPr algn="r"/>
            <a:r>
              <a:rPr lang="ru-RU" sz="2400" dirty="0">
                <a:solidFill>
                  <a:srgbClr val="FF0000"/>
                </a:solidFill>
              </a:rPr>
              <a:t>Выполнила воспитатель </a:t>
            </a:r>
          </a:p>
          <a:p>
            <a:pPr algn="r"/>
            <a:r>
              <a:rPr lang="ru-RU" sz="2400" dirty="0">
                <a:solidFill>
                  <a:srgbClr val="FF0000"/>
                </a:solidFill>
              </a:rPr>
              <a:t>Кочергина Елена Анатольевна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 к слайдам - игры дом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040560" cy="576064"/>
          </a:xfrm>
        </p:spPr>
        <p:txBody>
          <a:bodyPr>
            <a:prstTxWarp prst="textTriangleInverted">
              <a:avLst/>
            </a:prstTxWarp>
            <a:normAutofit fontScale="90000"/>
          </a:bodyPr>
          <a:lstStyle/>
          <a:p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Игры на кухне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20652099">
            <a:off x="4397617" y="1674252"/>
            <a:ext cx="3985932" cy="50462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«Бассейн для пальчиков»</a:t>
            </a:r>
          </a:p>
        </p:txBody>
      </p:sp>
      <p:pic>
        <p:nvPicPr>
          <p:cNvPr id="8" name="Содержимое 7" descr="робот - сортировщи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239980">
            <a:off x="70229" y="2607907"/>
            <a:ext cx="4436242" cy="2851870"/>
          </a:xfrm>
        </p:spPr>
      </p:pic>
      <p:pic>
        <p:nvPicPr>
          <p:cNvPr id="10" name="Рисунок 9" descr="Фасолька - игры до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05148">
            <a:off x="4719052" y="2179845"/>
            <a:ext cx="4456024" cy="303009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214831">
            <a:off x="840632" y="2159737"/>
            <a:ext cx="3986519" cy="36004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b="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Мама готовит на плите, а я готовлю на столе!</a:t>
            </a:r>
          </a:p>
          <a:p>
            <a:endParaRPr lang="ru-RU" sz="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  <a:t>Игра«Робот-сортировщик»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 к слайдам - игры дом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73808" y="0"/>
            <a:ext cx="9317808" cy="69883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688632" cy="792088"/>
          </a:xfrm>
        </p:spPr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Тренеруем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наши ручки!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4040188" cy="86409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Пересыпаем крупу из одной ёмкости в другую с помощью разных мерных чашечек и ложек</a:t>
            </a:r>
          </a:p>
        </p:txBody>
      </p:sp>
      <p:pic>
        <p:nvPicPr>
          <p:cNvPr id="10" name="Содержимое 9" descr="крупа манка - игры дом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51920" y="2420888"/>
            <a:ext cx="5115060" cy="3507487"/>
          </a:xfrm>
        </p:spPr>
      </p:pic>
      <p:pic>
        <p:nvPicPr>
          <p:cNvPr id="8" name="Рисунок 7" descr="игры с крупой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34198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гры с крупой">
            <a:hlinkClick r:id="rId4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642867"/>
            <a:ext cx="3384376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497328">
            <a:off x="4504538" y="1684384"/>
            <a:ext cx="4041775" cy="104720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Игра с манной крупой -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«В поисках сокровищ!»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 к слайдам - игры дом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7064" y="0"/>
            <a:ext cx="9161064" cy="69660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 descr="игры с крупой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игры с крупой">
            <a:hlinkClick r:id="rId3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4248472" cy="323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835104">
            <a:off x="577257" y="825617"/>
            <a:ext cx="4040188" cy="115550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Вот такой песочек можно перевозить на любимом самосвале!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1018853">
            <a:off x="4758547" y="1825026"/>
            <a:ext cx="4166315" cy="75016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 А  можно  накормить  «кашей»  друга  Мишку!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 к слайдам - игры дом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93680"/>
            <a:ext cx="9150720" cy="7051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Детям постарше можно предложить игры: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544010">
            <a:off x="-81987" y="1444991"/>
            <a:ext cx="3882709" cy="545781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«Макаронные гравюры»</a:t>
            </a:r>
          </a:p>
        </p:txBody>
      </p:sp>
      <p:pic>
        <p:nvPicPr>
          <p:cNvPr id="8" name="Содержимое 7" descr="картина из макарон - игры дома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0621846">
            <a:off x="66001" y="2104451"/>
            <a:ext cx="4390595" cy="3411440"/>
          </a:xfrm>
        </p:spPr>
      </p:pic>
      <p:pic>
        <p:nvPicPr>
          <p:cNvPr id="9" name="Рисунок 8" descr="украшения из макарон - игры дом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33549">
            <a:off x="4176219" y="2436864"/>
            <a:ext cx="4840175" cy="319662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961368">
            <a:off x="4722173" y="1654063"/>
            <a:ext cx="4332225" cy="585763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«Украшения из макарон»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к слайдам - игры дом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92888" cy="4890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брослет из пуговиц 1 - игры д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23102">
            <a:off x="4281703" y="1257731"/>
            <a:ext cx="4906657" cy="3167285"/>
          </a:xfrm>
          <a:prstGeom prst="rect">
            <a:avLst/>
          </a:prstGeom>
        </p:spPr>
      </p:pic>
      <p:pic>
        <p:nvPicPr>
          <p:cNvPr id="6" name="Рисунок 5" descr="бусы из пуговок - игры до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33782">
            <a:off x="-46189" y="1280512"/>
            <a:ext cx="4819247" cy="340106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27817">
            <a:off x="598572" y="4541788"/>
            <a:ext cx="7713222" cy="1145018"/>
          </a:xfrm>
        </p:spPr>
        <p:txBody>
          <a:bodyPr>
            <a:no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Игры с пуговицами – прекрасные тренажёры для развития мелкой моторики рук ребёнка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к слайдам - игры дом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5660" cy="69480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80720" cy="4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589240"/>
            <a:ext cx="7632848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 Вот такую замечательную игру для развития логического мышления и  мелкой моторики можно сделать для своего малыша</a:t>
            </a:r>
          </a:p>
        </p:txBody>
      </p:sp>
      <p:pic>
        <p:nvPicPr>
          <p:cNvPr id="6" name="Рисунок 5" descr="резиночки и пуговицы для моторики - игры д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8550"/>
            <a:ext cx="6624736" cy="54106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 к слайдам - игры д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8" y="0"/>
            <a:ext cx="9138742" cy="6597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79608">
            <a:off x="-81997" y="386009"/>
            <a:ext cx="4626239" cy="6519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Тренажёры - застёжки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18656" cy="4874220"/>
          </a:xfrm>
        </p:spPr>
        <p:txBody>
          <a:bodyPr>
            <a:noAutofit/>
          </a:bodyPr>
          <a:lstStyle/>
          <a:p>
            <a:r>
              <a:rPr lang="ru-RU" sz="2000" b="1" dirty="0"/>
              <a:t>  - </a:t>
            </a:r>
            <a:r>
              <a:rPr lang="ru-RU" sz="2000" b="1" dirty="0">
                <a:solidFill>
                  <a:schemeClr val="tx2"/>
                </a:solidFill>
              </a:rPr>
              <a:t>Вашему вниманию, уважаемые родители, хочу предложить развивающие тренажёры для пальчиков с застёжками.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 - Это уникальная возможность научить вашего малыша справляться со всякого рода застёжками на своей одежде самостоятельно!</a:t>
            </a:r>
          </a:p>
        </p:txBody>
      </p:sp>
      <p:pic>
        <p:nvPicPr>
          <p:cNvPr id="6" name="Рисунок 5" descr="пальчиковый тренажёр - игры д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412776"/>
            <a:ext cx="5592533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к слайдам - игры дом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7268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36904" cy="4746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733256"/>
            <a:ext cx="6120680" cy="576064"/>
          </a:xfrm>
        </p:spPr>
        <p:txBody>
          <a:bodyPr>
            <a:prstTxWarp prst="textWave2">
              <a:avLst/>
            </a:prstTxWarp>
            <a:normAutofit fontScale="92500" lnSpcReduction="20000"/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Тренажёры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- застёжки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6" name="Рисунок 5" descr="http://1.bp.blogspot.com/_DQQ3pWOzinI/TUQHrbfLUCI/AAAAAAAAAIM/LXglUaYxuEE/s640/%25D0%25BF%25D0%25B0%25D1%2580%25D0%25BE%25D0%25B2%25D0%25BE%25D0%25B7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6096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4.bp.blogspot.com/_DQQ3pWOzinI/TT_VMWKwObI/AAAAAAAAAHc/-sXSuaHtnA8/s400/%25D0%25A6%25D0%25B2%25D0%25B5%25D1%2582%25D0%25B8%25D0%25BA-%25D1%2581%25D0%25B5%25D0%25BC%25D0%25B8%25D1%2586%25D0%25B2%25D0%25B5%25D1%2582%25D0%25B8%25D0%25BA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92696"/>
            <a:ext cx="3672408" cy="307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omkova.files.wordpress.com/2010/11/d0bad0bdd0b8d0b6d0bad0b0-d0bad0bed18218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620688"/>
            <a:ext cx="43559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 к слайдам - игры д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425" cy="6863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792088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«Цветик –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семицветик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»</a:t>
            </a:r>
          </a:p>
        </p:txBody>
      </p:sp>
      <p:pic>
        <p:nvPicPr>
          <p:cNvPr id="8" name="Рисунок 7" descr="http://2.bp.blogspot.com/_DQQ3pWOzinI/TT_VOdO8vVI/AAAAAAAAAHo/6d-xlWLWF4o/s400/%25D0%25A6%25D0%25B2%25D0%25B5%25D1%2582%25D0%25B8%25D0%25BA-%25D1%2581%25D0%25B5%25D0%25BC%25D0%25B8%25D1%2586%25D0%25B2%25D0%25B5%25D1%2582%25D0%25B8%25D0%25BA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2873896" cy="27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2.bp.blogspot.com/_DQQ3pWOzinI/TT_VO7QYYTI/AAAAAAAAAHs/VfRc3HFl0CY/s400/%25D0%25A6%25D0%25B2%25D0%25B5%25D1%2582%25D0%25B8%25D0%25BA-%25D1%2581%25D0%25B5%25D0%25BC%25D0%25B8%25D1%2586%25D0%25B2%25D0%25B5%25D1%2582%25D0%25B8%25D0%25BA4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77311">
            <a:off x="6323798" y="1898077"/>
            <a:ext cx="2915816" cy="27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1.bp.blogspot.com/_DQQ3pWOzinI/TT_VN9uWEaI/AAAAAAAAAHk/lcf50ZFRa-U/s400/%25D0%25A6%25D0%25B2%25D0%25B5%25D1%2582%25D0%25B8%25D0%25BA-%25D1%2581%25D0%25B5%25D0%25BC%25D0%25B8%25D1%2586%25D0%25B2%25D0%25B5%25D1%2582%25D0%25B8%25D0%25BA2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75852">
            <a:off x="2427920" y="1021873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2.bp.blogspot.com/_DQQ3pWOzinI/TT_VPJ1pu_I/AAAAAAAAAHw/k9pk8IUUq5c/s400/%25D0%25A6%25D0%25B2%25D0%25B5%25D1%2582%25D0%25B8%25D0%25BA-%25D1%2581%25D0%25B5%25D0%25BC%25D0%25B8%25D1%2586%25D0%25B2%25D0%25B5%25D1%2582%25D0%25B8%25D0%25BA5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101880">
            <a:off x="2099201" y="3805552"/>
            <a:ext cx="3810000" cy="21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3.bp.blogspot.com/_DQQ3pWOzinI/TT_VPgUcViI/AAAAAAAAAH0/yxykAR3Xr-4/s400/%25D0%25A6%25D0%25B2%25D0%25B5%25D1%2582%25D0%25B8%25D0%25BA-%25D1%2581%25D0%25B5%25D0%25BC%25D0%25B8%25D1%2586%25D0%25B2%25D0%25B5%25D1%2582%25D0%25B8%25D0%25BA6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74061">
            <a:off x="5222685" y="4415116"/>
            <a:ext cx="3275856" cy="280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844824"/>
            <a:ext cx="1810543" cy="4824536"/>
          </a:xfrm>
        </p:spPr>
        <p:txBody>
          <a:bodyPr>
            <a:normAutofit/>
          </a:bodyPr>
          <a:lstStyle/>
          <a:p>
            <a:r>
              <a:rPr lang="ru-RU" sz="2000" dirty="0"/>
              <a:t>   </a:t>
            </a:r>
            <a:r>
              <a:rPr lang="ru-RU" sz="2000" b="1" dirty="0">
                <a:solidFill>
                  <a:srgbClr val="C00000"/>
                </a:solidFill>
              </a:rPr>
              <a:t>Игрушка </a:t>
            </a:r>
            <a:r>
              <a:rPr lang="ru-RU" sz="2000" b="1" dirty="0" err="1">
                <a:solidFill>
                  <a:srgbClr val="C00000"/>
                </a:solidFill>
              </a:rPr>
              <a:t>мегокомпактная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Использовано 6 видов застежек: </a:t>
            </a:r>
            <a:r>
              <a:rPr lang="en-US" sz="2000" b="1" dirty="0">
                <a:solidFill>
                  <a:srgbClr val="C00000"/>
                </a:solidFill>
              </a:rPr>
              <a:t> 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 завязка,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фаста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 крючок,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 пуговица,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 липучка,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 кнопка.</a:t>
            </a:r>
            <a:br>
              <a:rPr lang="ru-RU" sz="2000" b="1" dirty="0">
                <a:solidFill>
                  <a:srgbClr val="C00000"/>
                </a:solidFill>
              </a:rPr>
            </a:b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к слайдам - игры до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19464">
            <a:off x="1979712" y="476672"/>
            <a:ext cx="5544616" cy="50405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«Вагоны –застёжки»</a:t>
            </a:r>
            <a:endParaRPr lang="ru-RU" sz="2400" dirty="0"/>
          </a:p>
        </p:txBody>
      </p:sp>
      <p:pic>
        <p:nvPicPr>
          <p:cNvPr id="4" name="Рисунок 3" descr="http://1.bp.blogspot.com/_DQQ3pWOzinI/TUQHrbfLUCI/AAAAAAAAAIM/LXglUaYxuEE/s640/%25D0%25BF%25D0%25B0%25D1%2580%25D0%25BE%25D0%25B2%25D0%25BE%25D0%25B7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69127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.bp.blogspot.com/_DQQ3pWOzinI/TUQQi7h1LFI/AAAAAAAAAIc/oNrC2o_xO3c/s1600/%25D0%25BF%25D0%25B0%25D1%2580%25D0%25BE%25D0%25B2%25D0%25BE%25D0%25B76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5029">
            <a:off x="425252" y="3580869"/>
            <a:ext cx="4365646" cy="286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4.bp.blogspot.com/_DQQ3pWOzinI/TUQQjCQfFOI/AAAAAAAAAIg/hAiozcE-P88/s400/%25D0%25BF%25D0%25B0%25D1%2580%25D0%25BE%25D0%25B2%25D0%25BE%25D0%25B77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01008"/>
            <a:ext cx="3816424" cy="312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к слайдам 1 - игры до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760639"/>
          </a:xfrm>
        </p:spPr>
        <p:txBody>
          <a:bodyPr>
            <a:noAutofit/>
          </a:bodyPr>
          <a:lstStyle/>
          <a:p>
            <a:pPr indent="540000"/>
            <a:r>
              <a:rPr lang="ru-RU" sz="2400" dirty="0">
                <a:solidFill>
                  <a:schemeClr val="tx2"/>
                </a:solidFill>
              </a:rPr>
              <a:t>Современные детские магазины заполнены яркими, разнообразными игрушками, приводящими в восторг даже взрослых. К удивлению родителей, технологичные игрушки быстро надоедают дочкам - сыночкам, а развлечь детей можно и без дорогостоящих покупок, воспользовавшись самыми обычными бытовыми предметами.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А это может быть что угодно: посуда на кухне, мамина косметичка, шкатулка с пуговицами и разными удивительными предметами, разноцветные клубочки пряжи, застёжки, замочки и многое другое.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к слайдам 1 - игры до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2276873"/>
            <a:ext cx="6984777" cy="2088232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pPr algn="ctr"/>
            <a:r>
              <a:rPr lang="ru-RU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родители  и ваши дочки-сыночки! </a:t>
            </a:r>
            <a:br>
              <a:rPr lang="ru-RU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Ловких вам ручек! Всего доброго, до новых встреч!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-387424"/>
            <a:ext cx="77724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к слайдам - игры д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9367" cy="72921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solidFill>
                  <a:srgbClr val="FFFF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Удивительная корзинка - </a:t>
            </a:r>
            <a:r>
              <a:rPr lang="ru-RU" sz="3200" b="1" cap="all" dirty="0" err="1">
                <a:ln w="0"/>
                <a:solidFill>
                  <a:srgbClr val="FFFF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искалочка</a:t>
            </a:r>
            <a:endParaRPr lang="ru-RU" sz="3200" b="1" cap="all" dirty="0">
              <a:ln w="0"/>
              <a:solidFill>
                <a:srgbClr val="FFFF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7" name="Рисунок 6" descr="удивительная корзина - игры д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30680">
            <a:off x="240524" y="1787955"/>
            <a:ext cx="4885359" cy="3517415"/>
          </a:xfrm>
          <a:prstGeom prst="rect">
            <a:avLst/>
          </a:prstGeom>
        </p:spPr>
      </p:pic>
      <p:pic>
        <p:nvPicPr>
          <p:cNvPr id="8" name="Рисунок 7" descr="искалочка для развития мелкой моторики - игры до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29482">
            <a:off x="4849310" y="3606551"/>
            <a:ext cx="3966189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к слайдам - игры дом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4544" y="-380783"/>
            <a:ext cx="10081120" cy="723878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515000" cy="4530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удивительные бусы - игры д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7648759" cy="5577627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9073008" cy="864096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/>
              </a:rPr>
              <a:t>- Вот что может получиться из различных мелочей, главное, чтобы было отверстие для продевания </a:t>
            </a:r>
            <a:r>
              <a:rPr lang="ru-RU" sz="2800" b="1" dirty="0" err="1">
                <a:solidFill>
                  <a:srgbClr val="7030A0"/>
                </a:solidFill>
                <a:effectLst/>
              </a:rPr>
              <a:t>шнурочка</a:t>
            </a:r>
            <a:r>
              <a:rPr lang="ru-RU" sz="2800" b="1" dirty="0">
                <a:solidFill>
                  <a:srgbClr val="7030A0"/>
                </a:solidFill>
                <a:effectLst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 к слайдам - игры д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9" name="Содержимое 8" descr="игры с прищепками1 - игры дом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993667">
            <a:off x="-147262" y="1661760"/>
            <a:ext cx="5292268" cy="35299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Посмотрите, как можно заинтересовать ребёнка с помощью обыкновенных прищепок!</a:t>
            </a:r>
            <a:endParaRPr lang="ru-RU" sz="3200" dirty="0"/>
          </a:p>
        </p:txBody>
      </p:sp>
      <p:pic>
        <p:nvPicPr>
          <p:cNvPr id="10" name="Рисунок 9" descr="стирка - игры до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06494">
            <a:off x="4037347" y="2549942"/>
            <a:ext cx="5315123" cy="3552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 к слайдам - игры дом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с прищепками – это увлекательно и интересно!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72008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effectLst/>
              </a:rPr>
              <a:t>- Змейку из прищепок можно не только сконструировать , но и разрисовать!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7030A0"/>
                </a:solidFill>
                <a:effectLst/>
              </a:rPr>
              <a:t>- Вот такие удивительные моточки для пряжи своими ручками!</a:t>
            </a:r>
          </a:p>
        </p:txBody>
      </p:sp>
      <p:pic>
        <p:nvPicPr>
          <p:cNvPr id="8" name="Содержимое 7" descr="моточки для ниток из прищепок - игры дом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9" name="Рисунок 8" descr="змейка из прищепок - игры до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4176464" cy="3122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к слайдам - игры дом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68684" cy="69515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4818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лубочки из ниток - игры дома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23728" y="548680"/>
            <a:ext cx="4536503" cy="3024336"/>
          </a:xfrm>
        </p:spPr>
      </p:pic>
      <p:pic>
        <p:nvPicPr>
          <p:cNvPr id="8" name="Содержимое 5" descr="клубочки из ниток - игры дома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332656"/>
            <a:ext cx="4752527" cy="3168352"/>
          </a:xfrm>
        </p:spPr>
      </p:pic>
      <p:pic>
        <p:nvPicPr>
          <p:cNvPr id="7" name="Рисунок 6" descr="рисование нитками 1 - игры до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48010">
            <a:off x="-443603" y="3023750"/>
            <a:ext cx="3512046" cy="2634035"/>
          </a:xfrm>
          <a:prstGeom prst="rect">
            <a:avLst/>
          </a:prstGeom>
        </p:spPr>
      </p:pic>
      <p:pic>
        <p:nvPicPr>
          <p:cNvPr id="9" name="Рисунок 8" descr="рисован ие нитками 2 - игры до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28063">
            <a:off x="3316415" y="3729760"/>
            <a:ext cx="3285307" cy="2463980"/>
          </a:xfrm>
          <a:prstGeom prst="rect">
            <a:avLst/>
          </a:prstGeom>
        </p:spPr>
      </p:pic>
      <p:pic>
        <p:nvPicPr>
          <p:cNvPr id="11" name="Содержимое 5" descr="клубочки из ниток - игры дом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548680"/>
            <a:ext cx="4788532" cy="3336371"/>
          </a:xfrm>
          <a:prstGeom prst="rect">
            <a:avLst/>
          </a:prstGeom>
        </p:spPr>
      </p:pic>
      <p:pic>
        <p:nvPicPr>
          <p:cNvPr id="12" name="Рисунок 11" descr="ёлочка из ниток - игры дом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140968"/>
            <a:ext cx="2244849" cy="2993132"/>
          </a:xfrm>
          <a:prstGeom prst="rect">
            <a:avLst/>
          </a:prstGeom>
        </p:spPr>
      </p:pic>
      <p:pic>
        <p:nvPicPr>
          <p:cNvPr id="13" name="Рисунок 12" descr="цветочек из ниток - игры до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23233">
            <a:off x="-68810" y="320213"/>
            <a:ext cx="2058400" cy="2748070"/>
          </a:xfrm>
          <a:prstGeom prst="rect">
            <a:avLst/>
          </a:prstGeom>
        </p:spPr>
      </p:pic>
      <p:pic>
        <p:nvPicPr>
          <p:cNvPr id="14" name="Рисунок 13" descr="куколка из ниток - игры дом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49479">
            <a:off x="6067290" y="245085"/>
            <a:ext cx="3295650" cy="27622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733256"/>
            <a:ext cx="7920880" cy="936104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Если с мамой поколдовать над цветными клубочками пряжи -  вот что может получиться!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к слайдам - игры дом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351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229200"/>
            <a:ext cx="8064896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 Для «театра на прищепках» понадобятся картинки сказочных или </a:t>
            </a:r>
            <a:r>
              <a:rPr lang="ru-RU" sz="2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мультяшных</a:t>
            </a:r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героев и  сами прищепки, при желании можно прикрепить картинки к прищепкам. </a:t>
            </a:r>
          </a:p>
        </p:txBody>
      </p:sp>
      <p:pic>
        <p:nvPicPr>
          <p:cNvPr id="6" name="Рисунок 5" descr="сказка из прищепок - игры д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6408712" cy="4806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7605462"/>
            <a:ext cx="5472608" cy="432049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pPr algn="ctr"/>
            <a:r>
              <a:rPr lang="ru-RU" sz="9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 из прищепок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к слайдам - игры д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Это не только увлекательно, </a:t>
            </a:r>
            <a:b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 и познавательно для  вашего малыша!</a:t>
            </a:r>
          </a:p>
        </p:txBody>
      </p:sp>
      <p:pic>
        <p:nvPicPr>
          <p:cNvPr id="5" name="Рисунок 4" descr="своими руками из прищепок - игры д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11244"/>
            <a:ext cx="7721368" cy="47820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433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Как занять и развлечь малыша без игрушек – игры для детей  младшего возраста</vt:lpstr>
      <vt:lpstr>Современные детские магазины заполнены яркими, разнообразными игрушками, приводящими в восторг даже взрослых. К удивлению родителей, технологичные игрушки быстро надоедают дочкам - сыночкам, а развлечь детей можно и без дорогостоящих покупок, воспользовавшись самыми обычными бытовыми предметами.  А это может быть что угодно: посуда на кухне, мамина косметичка, шкатулка с пуговицами и разными удивительными предметами, разноцветные клубочки пряжи, застёжки, замочки и многое другое.  </vt:lpstr>
      <vt:lpstr>Удивительная корзинка - искалочка</vt:lpstr>
      <vt:lpstr>Презентация PowerPoint</vt:lpstr>
      <vt:lpstr>- Посмотрите, как можно заинтересовать ребёнка с помощью обыкновенных прищепок!</vt:lpstr>
      <vt:lpstr>Игры с прищепками – это увлекательно и интересно!</vt:lpstr>
      <vt:lpstr>Презентация PowerPoint</vt:lpstr>
      <vt:lpstr>Театр из прищепок</vt:lpstr>
      <vt:lpstr>- Это не только увлекательно,  но и познавательно для  вашего малыша!</vt:lpstr>
      <vt:lpstr>Игры на кухне</vt:lpstr>
      <vt:lpstr>- Тренеруем наши ручки!</vt:lpstr>
      <vt:lpstr>Презентация PowerPoint</vt:lpstr>
      <vt:lpstr>Детям постарше можно предложить игры:</vt:lpstr>
      <vt:lpstr>Презентация PowerPoint</vt:lpstr>
      <vt:lpstr>Презентация PowerPoint</vt:lpstr>
      <vt:lpstr>Тренажёры - застёжки</vt:lpstr>
      <vt:lpstr>Презентация PowerPoint</vt:lpstr>
      <vt:lpstr>«Цветик – семицветик»</vt:lpstr>
      <vt:lpstr>«Вагоны –застёжки»</vt:lpstr>
      <vt:lpstr>Уважаемые родители  и ваши дочки-сыночки!  Ловких вам ручек! Всего доброго, до новых встреч!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занять и развлечь малыша без игрушек – игры для детей от года до трёх</dc:title>
  <dc:creator>admin</dc:creator>
  <cp:lastModifiedBy>Елена Кочергина</cp:lastModifiedBy>
  <cp:revision>20</cp:revision>
  <dcterms:created xsi:type="dcterms:W3CDTF">2021-04-02T11:03:10Z</dcterms:created>
  <dcterms:modified xsi:type="dcterms:W3CDTF">2024-12-07T14:31:52Z</dcterms:modified>
</cp:coreProperties>
</file>