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0" r:id="rId6"/>
    <p:sldId id="259" r:id="rId7"/>
    <p:sldId id="263" r:id="rId8"/>
    <p:sldId id="25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lix.club/uploads/posts/2022-12/1671741742_kalix-club-p-fon-dlya-prezentatsii-zakon-pinteres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" y="0"/>
            <a:ext cx="9133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1520" y="1698537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ВИКТОРИНА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для педагогов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«Коррупция – порождение зла»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966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lix.club/uploads/posts/2022-12/1671741742_kalix-club-p-fon-dlya-prezentatsii-zakon-pinteres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" y="0"/>
            <a:ext cx="9133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864" y="1443841"/>
            <a:ext cx="91331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Швеции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 Средние века судье, уличенному во взятке, отрубали кисти рук. Любопытно, что с работы за это не выгоняли.</a:t>
            </a: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Южной Корее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дорожный патруль должен сообщать начальству о полученных за день взятках.</a:t>
            </a: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Сингапуре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особая служба по борьбе с коррупцией контролирует всех, включая министров и родственников премьера. Зная о неотвратимости наказания, один из депутатов предпочел бежать из страны, а член правительства, обвиненный во взятке в 400 тыс. долларов, отравился.</a:t>
            </a:r>
          </a:p>
        </p:txBody>
      </p:sp>
    </p:spTree>
    <p:extLst>
      <p:ext uri="{BB962C8B-B14F-4D97-AF65-F5344CB8AC3E}">
        <p14:creationId xmlns:p14="http://schemas.microsoft.com/office/powerpoint/2010/main" val="2084021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lix.club/uploads/posts/2022-12/1671741742_kalix-club-p-fon-dlya-prezentatsii-zakon-pinteres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" y="0"/>
            <a:ext cx="9133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578" y="2348880"/>
            <a:ext cx="91331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 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«Клубок» (мозговой штурм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 Соберем «клубок» о понятии «коррупция». Какие ассоциации возникают у вас со словом «коррупция» передаем, друг другу и называем ассоциацию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69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lix.club/uploads/posts/2022-12/1671741742_kalix-club-p-fon-dlya-prezentatsii-zakon-pinteres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" y="0"/>
            <a:ext cx="9133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980728"/>
            <a:ext cx="58016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 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1 задание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КРОССВОРД «Коррупция»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3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lix.club/uploads/posts/2022-12/1671741742_kalix-club-p-fon-dlya-prezentatsii-zakon-pinteres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" y="0"/>
            <a:ext cx="9133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4" y="170080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2 задание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КОРРУПЦИЯ в литературных произведениях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8018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lix.club/uploads/posts/2022-12/1671741742_kalix-club-p-fon-dlya-prezentatsii-zakon-pinteres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" y="0"/>
            <a:ext cx="9133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864" y="184482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3 задание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Игра «ПОСЛОВИЦЫ и ПОГОВОРКИ»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99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lix.club/uploads/posts/2022-12/1671741742_kalix-club-p-fon-dlya-prezentatsii-zakon-pinteres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" y="0"/>
            <a:ext cx="9133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899592" y="1844824"/>
            <a:ext cx="33903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Игра «Кто я»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698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kalix.club/uploads/posts/2022-12/1671741742_kalix-club-p-fon-dlya-prezentatsii-zakon-pinterest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" y="0"/>
            <a:ext cx="913313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052736"/>
            <a:ext cx="91331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Мы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говорим, что коррупция это зло. Но мы сможем его победить, определенными воспитанными у нас качествами.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Предлагаю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сделать вывод из игры, если вам было интересно и познавательно предлагаю заполнить мой горшок монетами, если смертельно скучно и неинтересно, то черепками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Желаю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всем, чтоб ваши монеты в семейном бюджете были всегда честно заработанными. 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3474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174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3</cp:revision>
  <dcterms:created xsi:type="dcterms:W3CDTF">2024-04-09T10:21:53Z</dcterms:created>
  <dcterms:modified xsi:type="dcterms:W3CDTF">2024-04-09T10:31:05Z</dcterms:modified>
</cp:coreProperties>
</file>