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Default Extension="xlsx" ContentType="application/vnd.openxmlformats-officedocument.spreadsheetml.sheet"/>
  <Override PartName="/ppt/charts/chart3.xml" ContentType="application/vnd.openxmlformats-officedocument.drawingml.char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Default Extension="bin" ContentType="application/vnd.openxmlformats-officedocument.oleObject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</p:sldMasterIdLst>
  <p:sldIdLst>
    <p:sldId id="263" r:id="rId11"/>
    <p:sldId id="264" r:id="rId12"/>
    <p:sldId id="265" r:id="rId13"/>
    <p:sldId id="266" r:id="rId14"/>
    <p:sldId id="273" r:id="rId15"/>
    <p:sldId id="257" r:id="rId16"/>
    <p:sldId id="259" r:id="rId17"/>
    <p:sldId id="258" r:id="rId18"/>
    <p:sldId id="260" r:id="rId19"/>
    <p:sldId id="261" r:id="rId20"/>
    <p:sldId id="262" r:id="rId21"/>
    <p:sldId id="267" r:id="rId22"/>
    <p:sldId id="268" r:id="rId23"/>
    <p:sldId id="269" r:id="rId24"/>
    <p:sldId id="270" r:id="rId25"/>
    <p:sldId id="271" r:id="rId26"/>
    <p:sldId id="275" r:id="rId27"/>
    <p:sldId id="272" r:id="rId28"/>
    <p:sldId id="276" r:id="rId29"/>
    <p:sldId id="277" r:id="rId30"/>
    <p:sldId id="278" r:id="rId31"/>
    <p:sldId id="279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8" d="100"/>
          <a:sy n="58" d="100"/>
        </p:scale>
        <p:origin x="-1716" y="-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Лист1!$C$2</c:f>
              <c:strCache>
                <c:ptCount val="1"/>
                <c:pt idx="0">
                  <c:v>Сапа</c:v>
                </c:pt>
              </c:strCache>
            </c:strRef>
          </c:tx>
          <c:dLbls>
            <c:showVal val="1"/>
          </c:dLbls>
          <c:cat>
            <c:strRef>
              <c:f>Лист1!$B$3:$B$5</c:f>
              <c:strCache>
                <c:ptCount val="3"/>
                <c:pt idx="0">
                  <c:v>2022-2023</c:v>
                </c:pt>
                <c:pt idx="1">
                  <c:v>2023-2024</c:v>
                </c:pt>
                <c:pt idx="2">
                  <c:v>2024-2025(1 тоқсан)</c:v>
                </c:pt>
              </c:strCache>
            </c:strRef>
          </c:cat>
          <c:val>
            <c:numRef>
              <c:f>Лист1!$C$3:$C$5</c:f>
              <c:numCache>
                <c:formatCode>0%</c:formatCode>
                <c:ptCount val="3"/>
                <c:pt idx="0" formatCode="General">
                  <c:v>0</c:v>
                </c:pt>
                <c:pt idx="1">
                  <c:v>0.60000000000000009</c:v>
                </c:pt>
                <c:pt idx="2">
                  <c:v>0.60000000000000009</c:v>
                </c:pt>
              </c:numCache>
            </c:numRef>
          </c:val>
        </c:ser>
        <c:dLbls>
          <c:showVal val="1"/>
        </c:dLbls>
        <c:overlap val="-25"/>
        <c:axId val="93993600"/>
        <c:axId val="97997184"/>
      </c:barChart>
      <c:catAx>
        <c:axId val="93993600"/>
        <c:scaling>
          <c:orientation val="minMax"/>
        </c:scaling>
        <c:axPos val="b"/>
        <c:majorTickMark val="none"/>
        <c:tickLblPos val="nextTo"/>
        <c:crossAx val="97997184"/>
        <c:crosses val="autoZero"/>
        <c:auto val="1"/>
        <c:lblAlgn val="ctr"/>
        <c:lblOffset val="100"/>
      </c:catAx>
      <c:valAx>
        <c:axId val="97997184"/>
        <c:scaling>
          <c:orientation val="minMax"/>
        </c:scaling>
        <c:delete val="1"/>
        <c:axPos val="l"/>
        <c:numFmt formatCode="General" sourceLinked="1"/>
        <c:tickLblPos val="nextTo"/>
        <c:crossAx val="93993600"/>
        <c:crosses val="autoZero"/>
        <c:crossBetween val="between"/>
      </c:valAx>
    </c:plotArea>
    <c:legend>
      <c:legendPos val="t"/>
      <c:layout/>
    </c:legend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Лист1!$C$2</c:f>
              <c:strCache>
                <c:ptCount val="1"/>
                <c:pt idx="0">
                  <c:v>Сапа</c:v>
                </c:pt>
              </c:strCache>
            </c:strRef>
          </c:tx>
          <c:dLbls>
            <c:showVal val="1"/>
          </c:dLbls>
          <c:cat>
            <c:strRef>
              <c:f>Лист1!$B$3:$B$5</c:f>
              <c:strCache>
                <c:ptCount val="3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</c:strCache>
            </c:strRef>
          </c:cat>
          <c:val>
            <c:numRef>
              <c:f>Лист1!$C$3:$C$5</c:f>
              <c:numCache>
                <c:formatCode>General</c:formatCode>
                <c:ptCount val="3"/>
                <c:pt idx="0">
                  <c:v>66.669999999999987</c:v>
                </c:pt>
                <c:pt idx="1">
                  <c:v>33.33</c:v>
                </c:pt>
                <c:pt idx="2">
                  <c:v>66.669999999999987</c:v>
                </c:pt>
              </c:numCache>
            </c:numRef>
          </c:val>
        </c:ser>
        <c:dLbls/>
        <c:axId val="103991936"/>
        <c:axId val="105013632"/>
      </c:barChart>
      <c:catAx>
        <c:axId val="103991936"/>
        <c:scaling>
          <c:orientation val="minMax"/>
        </c:scaling>
        <c:axPos val="b"/>
        <c:tickLblPos val="nextTo"/>
        <c:crossAx val="105013632"/>
        <c:crosses val="autoZero"/>
        <c:auto val="1"/>
        <c:lblAlgn val="ctr"/>
        <c:lblOffset val="100"/>
      </c:catAx>
      <c:valAx>
        <c:axId val="105013632"/>
        <c:scaling>
          <c:orientation val="minMax"/>
        </c:scaling>
        <c:axPos val="l"/>
        <c:majorGridlines/>
        <c:numFmt formatCode="General" sourceLinked="1"/>
        <c:tickLblPos val="nextTo"/>
        <c:crossAx val="103991936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percent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3 сынып</c:v>
                </c:pt>
                <c:pt idx="1">
                  <c:v>4 сынып</c:v>
                </c:pt>
                <c:pt idx="2">
                  <c:v>1 сынып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49</c:v>
                </c:pt>
                <c:pt idx="1">
                  <c:v>53</c:v>
                </c:pt>
                <c:pt idx="2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3 сынып</c:v>
                </c:pt>
                <c:pt idx="1">
                  <c:v>4 сынып</c:v>
                </c:pt>
                <c:pt idx="2">
                  <c:v>1 сынып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49</c:v>
                </c:pt>
                <c:pt idx="1">
                  <c:v>53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3 сынып</c:v>
                </c:pt>
                <c:pt idx="1">
                  <c:v>4 сынып</c:v>
                </c:pt>
                <c:pt idx="2">
                  <c:v>1 сынып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49</c:v>
                </c:pt>
                <c:pt idx="1">
                  <c:v>53</c:v>
                </c:pt>
                <c:pt idx="2">
                  <c:v>0</c:v>
                </c:pt>
                <c:pt idx="3">
                  <c:v>5</c:v>
                </c:pt>
              </c:numCache>
            </c:numRef>
          </c:val>
        </c:ser>
        <c:shape val="box"/>
        <c:axId val="91366912"/>
        <c:axId val="91368448"/>
        <c:axId val="0"/>
      </c:bar3DChart>
      <c:catAx>
        <c:axId val="91366912"/>
        <c:scaling>
          <c:orientation val="minMax"/>
        </c:scaling>
        <c:axPos val="b"/>
        <c:tickLblPos val="nextTo"/>
        <c:crossAx val="91368448"/>
        <c:crosses val="autoZero"/>
        <c:auto val="1"/>
        <c:lblAlgn val="ctr"/>
        <c:lblOffset val="100"/>
      </c:catAx>
      <c:valAx>
        <c:axId val="91368448"/>
        <c:scaling>
          <c:orientation val="minMax"/>
        </c:scaling>
        <c:axPos val="l"/>
        <c:majorGridlines/>
        <c:numFmt formatCode="0%" sourceLinked="1"/>
        <c:tickLblPos val="nextTo"/>
        <c:crossAx val="9136691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6938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637724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630625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724778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805061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270369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368536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177804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89372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0627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72666785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5807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82454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42817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560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2080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31485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7590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3291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16893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90824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6399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514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5103603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3553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59062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02597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3628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95658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10927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24103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30811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0871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3660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0493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5652006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10953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1492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25557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84274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97830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23921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11101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2293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36352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0856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698203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0877623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78677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00014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30448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61678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04011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53772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4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76180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50579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18418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06376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628742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7135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100672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414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50345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345483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4863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79888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91166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35619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9342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791754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51058685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78858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18186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704085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404098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849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778635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574062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75113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47640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2262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99345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46930747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07125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52352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290469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4581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45229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189824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310882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72356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73946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091161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123632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6668373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650622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323271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0713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71870914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085303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746093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411763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004813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639413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250851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686675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87601578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693985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256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0250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6750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9255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9449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8870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654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6415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989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879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16.10.2024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ru-RU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6989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8.xml"/><Relationship Id="rId4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01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0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12" Type="http://schemas.openxmlformats.org/officeDocument/2006/relationships/image" Target="../media/image41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5.png"/><Relationship Id="rId11" Type="http://schemas.openxmlformats.org/officeDocument/2006/relationships/image" Target="../media/image40.jpeg"/><Relationship Id="rId5" Type="http://schemas.openxmlformats.org/officeDocument/2006/relationships/image" Target="../media/image34.png"/><Relationship Id="rId10" Type="http://schemas.openxmlformats.org/officeDocument/2006/relationships/image" Target="../media/image39.jpeg"/><Relationship Id="rId4" Type="http://schemas.openxmlformats.org/officeDocument/2006/relationships/image" Target="../media/image33.png"/><Relationship Id="rId9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620688"/>
            <a:ext cx="5947752" cy="836854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Нокина Гульмира Кайратовна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6955864" cy="3667168"/>
          </a:xfrm>
        </p:spPr>
        <p:txBody>
          <a:bodyPr>
            <a:normAutofit lnSpcReduction="10000"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Туған жылы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28.05.1972 жыл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Ұлты: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қазақ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Білімі: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арнаулы орта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 бітірген орны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СарПу 1994 жыл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Мамандығы: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бастауыш сынып мұғалімі, орыс тілі мен әдебиеті мұғалімі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Еңбек өтілі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32 жыл</a:t>
            </a:r>
          </a:p>
          <a:p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Санаты: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 - эксперт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2025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3111" y="260648"/>
            <a:ext cx="5947752" cy="836854"/>
          </a:xfrm>
        </p:spPr>
        <p:txBody>
          <a:bodyPr>
            <a:normAutofit/>
          </a:bodyPr>
          <a:lstStyle/>
          <a:p>
            <a:r>
              <a:rPr lang="kk-KZ" dirty="0" smtClean="0"/>
              <a:t>Біліктілікті арттыру</a:t>
            </a:r>
            <a:endParaRPr lang="ru-RU" dirty="0"/>
          </a:p>
        </p:txBody>
      </p:sp>
      <p:pic>
        <p:nvPicPr>
          <p:cNvPr id="1026" name="Picture 2" descr="C:\Users\User\Documents\Scanned Documents\72 сағат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47637" y="-8413"/>
            <a:ext cx="2201878" cy="302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cuments\Scanned Documents\сертификат 80сағат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259116" y="964288"/>
            <a:ext cx="1956784" cy="269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ocuments\Scanned Documents\сертификат арты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86421" y="2939800"/>
            <a:ext cx="1937383" cy="266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пов псих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27855" y="2364578"/>
            <a:ext cx="2048309" cy="2816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пов псих арты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679970" y="4439697"/>
            <a:ext cx="2036290" cy="280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пов буллинг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0271" y="1217305"/>
            <a:ext cx="1837102" cy="2526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ocuments\Scanned Documents\сертификат обновленка2016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7939" y="3634874"/>
            <a:ext cx="1954355" cy="268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52893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620688"/>
            <a:ext cx="5947752" cy="836854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Байдюсенова Айтбану Абилхасовна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6955864" cy="3667168"/>
          </a:xfrm>
        </p:spPr>
        <p:txBody>
          <a:bodyPr>
            <a:normAutofit lnSpcReduction="10000"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Туған жылы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25.02.1963 жыл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Ұлты: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қазақ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Білімі: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арнаулы орта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 бітірген орны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Bolashaq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жоғарғы колледж, 2020 ж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Мамандығы: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бастауыш сынып мұғалімі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Еңбек өтілі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32 жыл</a:t>
            </a:r>
          </a:p>
          <a:p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Санаты: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 - модератор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88404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620688"/>
            <a:ext cx="5947752" cy="836854"/>
          </a:xfrm>
        </p:spPr>
        <p:txBody>
          <a:bodyPr>
            <a:normAutofit/>
          </a:bodyPr>
          <a:lstStyle/>
          <a:p>
            <a:r>
              <a:rPr lang="kk-KZ" dirty="0" smtClean="0"/>
              <a:t>Біліктілікті арттыру</a:t>
            </a:r>
            <a:endParaRPr lang="ru-RU" dirty="0"/>
          </a:p>
        </p:txBody>
      </p:sp>
      <p:pic>
        <p:nvPicPr>
          <p:cNvPr id="1026" name="Picture 2" descr="C:\Users\User\Desktop\пов Айтбану м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82469" y="1221928"/>
            <a:ext cx="2253903" cy="309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пов айтбану м арты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14042" y="3467888"/>
            <a:ext cx="2356275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37624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620688"/>
            <a:ext cx="5947752" cy="836854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Берикова Гульнар Кайратовна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6955864" cy="3667168"/>
          </a:xfrm>
        </p:spPr>
        <p:txBody>
          <a:bodyPr>
            <a:normAutofit fontScale="92500" lnSpcReduction="10000"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Туған жылы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22.11.1990 жыл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Ұлты: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қазақ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Білімі: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жоғары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 бітірген орны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«Академик Е.А. Бөкетов атындағы Қарағанды мемлекеттік университеті» РМК 2016 жыл.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Мамандығы: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бастауыш сынып мұғалімі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Еңбек өтілі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жыл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Санаты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педагог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7471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12522"/>
            <a:ext cx="5947752" cy="836854"/>
          </a:xfrm>
        </p:spPr>
        <p:txBody>
          <a:bodyPr>
            <a:normAutofit/>
          </a:bodyPr>
          <a:lstStyle/>
          <a:p>
            <a:r>
              <a:rPr lang="kk-KZ" dirty="0" smtClean="0"/>
              <a:t>Жетістіктері</a:t>
            </a:r>
            <a:endParaRPr lang="ru-RU" dirty="0"/>
          </a:p>
        </p:txBody>
      </p:sp>
      <p:pic>
        <p:nvPicPr>
          <p:cNvPr id="2050" name="Picture 2" descr="D:\дипломы Берикова\№ PS-KB-D-III-2024-030b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97451"/>
            <a:ext cx="2990132" cy="2115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Дипломы ( скан)Берикова\Алтын казына Бериков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3005" y="1292455"/>
            <a:ext cx="185432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Дипломы ( скан)Берикова\ПЕДИЯ УЧИТЕ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108418" y="3964590"/>
            <a:ext cx="2134396" cy="293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408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620688"/>
            <a:ext cx="5947752" cy="836854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Оқушыларының жетістіктері</a:t>
            </a:r>
            <a:endParaRPr lang="ru-RU" dirty="0"/>
          </a:p>
        </p:txBody>
      </p:sp>
      <p:pic>
        <p:nvPicPr>
          <p:cNvPr id="1026" name="Picture 2" descr="D:\дипломы Берикова\AqBT-D-I-2024-64818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438837"/>
            <a:ext cx="244827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дипломы Берикова\kangaroo-diplo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3873" y="4308354"/>
            <a:ext cx="2555776" cy="180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Дипломы ( скан)Берикова\Алтын казына Тайгожин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065031"/>
            <a:ext cx="1800200" cy="247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2239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620688"/>
            <a:ext cx="5947752" cy="836854"/>
          </a:xfrm>
        </p:spPr>
        <p:txBody>
          <a:bodyPr>
            <a:normAutofit/>
          </a:bodyPr>
          <a:lstStyle/>
          <a:p>
            <a:r>
              <a:rPr lang="kk-KZ" dirty="0" smtClean="0"/>
              <a:t>Біліктілікті арттыру</a:t>
            </a:r>
            <a:endParaRPr lang="ru-RU" dirty="0"/>
          </a:p>
        </p:txBody>
      </p:sp>
      <p:pic>
        <p:nvPicPr>
          <p:cNvPr id="5" name="drawingObject1"/>
          <p:cNvPicPr/>
          <p:nvPr/>
        </p:nvPicPr>
        <p:blipFill>
          <a:blip r:embed="rId2" cstate="print"/>
          <a:stretch/>
        </p:blipFill>
        <p:spPr>
          <a:xfrm rot="5400000">
            <a:off x="1389842" y="1282565"/>
            <a:ext cx="2520280" cy="3788815"/>
          </a:xfrm>
          <a:prstGeom prst="rect">
            <a:avLst/>
          </a:prstGeom>
          <a:noFill/>
        </p:spPr>
      </p:pic>
      <p:pic>
        <p:nvPicPr>
          <p:cNvPr id="6" name="drawingObject3"/>
          <p:cNvPicPr/>
          <p:nvPr/>
        </p:nvPicPr>
        <p:blipFill>
          <a:blip r:embed="rId3" cstate="print"/>
          <a:stretch/>
        </p:blipFill>
        <p:spPr>
          <a:xfrm rot="5400000">
            <a:off x="5326001" y="2796741"/>
            <a:ext cx="2830586" cy="39065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98569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188640"/>
            <a:ext cx="5947752" cy="836854"/>
          </a:xfrm>
        </p:spPr>
        <p:txBody>
          <a:bodyPr>
            <a:normAutofit/>
          </a:bodyPr>
          <a:lstStyle/>
          <a:p>
            <a:r>
              <a:rPr lang="kk-KZ" dirty="0" smtClean="0"/>
              <a:t>3 жылдық білім сапасы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6955864" cy="3667168"/>
          </a:xfrm>
        </p:spPr>
        <p:txBody>
          <a:bodyPr>
            <a:normAutofit/>
          </a:bodyPr>
          <a:lstStyle/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06959586"/>
              </p:ext>
            </p:extLst>
          </p:nvPr>
        </p:nvGraphicFramePr>
        <p:xfrm>
          <a:off x="1403648" y="4293096"/>
          <a:ext cx="6149593" cy="23162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0853"/>
                <a:gridCol w="1109231"/>
                <a:gridCol w="828620"/>
                <a:gridCol w="933587"/>
                <a:gridCol w="1394276"/>
                <a:gridCol w="1463026"/>
              </a:tblGrid>
              <a:tr h="7827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р\с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Оқу жылы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Сынып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Оқушы саны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Сапа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Айырмашылық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841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2021-2022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2</a:t>
                      </a:r>
                      <a:r>
                        <a:rPr lang="kk-KZ" sz="1400" dirty="0" smtClean="0">
                          <a:effectLst/>
                        </a:rPr>
                        <a:t> «б»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66,67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46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2022-2023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3</a:t>
                      </a:r>
                      <a:r>
                        <a:rPr lang="kk-KZ" sz="1400" dirty="0" smtClean="0">
                          <a:effectLst/>
                        </a:rPr>
                        <a:t> «б»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33,33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246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2023-2024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4</a:t>
                      </a:r>
                      <a:r>
                        <a:rPr lang="kk-KZ" sz="1400" dirty="0" smtClean="0">
                          <a:effectLst/>
                        </a:rPr>
                        <a:t> «б»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66,67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50592805"/>
              </p:ext>
            </p:extLst>
          </p:nvPr>
        </p:nvGraphicFramePr>
        <p:xfrm>
          <a:off x="2267744" y="112474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28833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Салыкова Гаухар Дюсенбаевна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Туған жылы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12.04.1986 жыл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Ұлты: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қазақ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Білімі: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жоғары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 бітірген орны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«Академик Е.А. Бөкетов атындағы Қарағанды мемлекеттік университеті» Бастауыш мектептегі оқытудың  методикасы 2017 жыл.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Мамандығы: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бастауыш сынып мұғалімі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Еңбек өтілі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15 жыл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Санаты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педагог-сарапшы </a:t>
            </a:r>
          </a:p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 жетілдіру: ЦПМ 2023 ж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620688"/>
            <a:ext cx="5947752" cy="836854"/>
          </a:xfrm>
        </p:spPr>
        <p:txBody>
          <a:bodyPr>
            <a:normAutofit/>
          </a:bodyPr>
          <a:lstStyle/>
          <a:p>
            <a:r>
              <a:rPr lang="kk-KZ" dirty="0" smtClean="0"/>
              <a:t>Жетістіктері</a:t>
            </a:r>
            <a:endParaRPr lang="ru-RU" dirty="0"/>
          </a:p>
        </p:txBody>
      </p:sp>
      <p:pic>
        <p:nvPicPr>
          <p:cNvPr id="1026" name="Picture 2" descr="C:\Users\User\Desktop\Гульмира К\ДОСТИЖ\№ PS-MB-D-III-2024-093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3056"/>
            <a:ext cx="3022575" cy="213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Гульмира К\ДОСТИЖ\алтын тұғыр аудан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72535" y="1633396"/>
            <a:ext cx="1894671" cy="260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Гульмира К\ДОСТИЖ\алтын тұғыр сертификат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80318" y="2165653"/>
            <a:ext cx="1834849" cy="252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Гульмира К\ДОСТИЖ\гульмира к құрмет грамотасы 2024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70" y="852601"/>
            <a:ext cx="1900354" cy="261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\Desktop\Гульмира К\ДОСТИЖ\алхыс хат Қаныш Сәтбаев 125 жылдығына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3226" y="3881390"/>
            <a:ext cx="2194572" cy="301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Гульмира К\ДОСТИЖ\Гульмира К 3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808178" y="4163804"/>
            <a:ext cx="1882796" cy="265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Гульмира К\ДОСТИЖ\алғыс хат денсаулық аумағы шексіз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623799" y="3907469"/>
            <a:ext cx="1961804" cy="2697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23594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600" dirty="0" smtClean="0"/>
              <a:t>Жетістіктері    </a:t>
            </a:r>
            <a:r>
              <a:rPr lang="kk-KZ" sz="3600" dirty="0" smtClean="0"/>
              <a:t>Біліктілікті арттыру</a:t>
            </a:r>
            <a:endParaRPr lang="ru-RU" sz="3600" dirty="0"/>
          </a:p>
        </p:txBody>
      </p:sp>
      <p:pic>
        <p:nvPicPr>
          <p:cNvPr id="4" name="Picture 2" descr="C:\Users\смарт\Downloads\WhatsApp Image 2024-10-16 at 17.26.53 (1)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428736"/>
            <a:ext cx="1620982" cy="2161309"/>
          </a:xfrm>
          <a:prstGeom prst="rect">
            <a:avLst/>
          </a:prstGeom>
          <a:noFill/>
        </p:spPr>
      </p:pic>
      <p:pic>
        <p:nvPicPr>
          <p:cNvPr id="5" name="Picture 3" descr="C:\Users\смарт\Downloads\WhatsApp Image 2024-10-16 at 17.26.49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484414" y="4230570"/>
            <a:ext cx="1620000" cy="2160000"/>
          </a:xfrm>
          <a:prstGeom prst="rect">
            <a:avLst/>
          </a:prstGeom>
          <a:noFill/>
        </p:spPr>
      </p:pic>
      <p:pic>
        <p:nvPicPr>
          <p:cNvPr id="6" name="Picture 4" descr="C:\Users\смарт\Downloads\WhatsApp Image 2024-10-16 at 13.47.58.jpeg"/>
          <p:cNvPicPr>
            <a:picLocks noChangeAspect="1" noChangeArrowheads="1"/>
          </p:cNvPicPr>
          <p:nvPr/>
        </p:nvPicPr>
        <p:blipFill>
          <a:blip r:embed="rId4" cstate="print"/>
          <a:srcRect l="6450" b="3615"/>
          <a:stretch>
            <a:fillRect/>
          </a:stretch>
        </p:blipFill>
        <p:spPr bwMode="auto">
          <a:xfrm rot="16200000">
            <a:off x="5607851" y="1535893"/>
            <a:ext cx="2357454" cy="2428892"/>
          </a:xfrm>
          <a:prstGeom prst="rect">
            <a:avLst/>
          </a:prstGeom>
          <a:noFill/>
        </p:spPr>
      </p:pic>
      <p:pic>
        <p:nvPicPr>
          <p:cNvPr id="7" name="Picture 5" descr="C:\Users\смарт\Downloads\WhatsApp Image 2024-10-16 at 13.47.54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5627818" y="3944818"/>
            <a:ext cx="1620000" cy="216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Оқушыларының жетістіктері</a:t>
            </a:r>
            <a:endParaRPr lang="ru-RU" dirty="0"/>
          </a:p>
        </p:txBody>
      </p:sp>
      <p:pic>
        <p:nvPicPr>
          <p:cNvPr id="4" name="Picture 3" descr="C:\Users\смарт\Downloads\WhatsApp Image 2024-10-16 at 15.49.43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953" t="5292" r="4749" b="12687"/>
          <a:stretch>
            <a:fillRect/>
          </a:stretch>
        </p:blipFill>
        <p:spPr bwMode="auto">
          <a:xfrm>
            <a:off x="1214414" y="1357298"/>
            <a:ext cx="2160122" cy="1486364"/>
          </a:xfrm>
          <a:prstGeom prst="rect">
            <a:avLst/>
          </a:prstGeom>
          <a:noFill/>
        </p:spPr>
      </p:pic>
      <p:pic>
        <p:nvPicPr>
          <p:cNvPr id="5" name="Picture 4" descr="C:\Users\смарт\Downloads\WhatsApp Image 2024-10-16 at 15.49.42.jpeg"/>
          <p:cNvPicPr>
            <a:picLocks noChangeAspect="1" noChangeArrowheads="1"/>
          </p:cNvPicPr>
          <p:nvPr/>
        </p:nvPicPr>
        <p:blipFill>
          <a:blip r:embed="rId3" cstate="print"/>
          <a:srcRect l="5953" t="7938" r="2765" b="12687"/>
          <a:stretch>
            <a:fillRect/>
          </a:stretch>
        </p:blipFill>
        <p:spPr bwMode="auto">
          <a:xfrm>
            <a:off x="3929058" y="1428736"/>
            <a:ext cx="2160000" cy="1408696"/>
          </a:xfrm>
          <a:prstGeom prst="rect">
            <a:avLst/>
          </a:prstGeom>
          <a:noFill/>
        </p:spPr>
      </p:pic>
      <p:pic>
        <p:nvPicPr>
          <p:cNvPr id="6" name="Picture 2" descr="C:\Users\смарт\Downloads\WhatsApp Image 2024-10-16 at 15.49.47.jpeg"/>
          <p:cNvPicPr>
            <a:picLocks noChangeAspect="1" noChangeArrowheads="1"/>
          </p:cNvPicPr>
          <p:nvPr/>
        </p:nvPicPr>
        <p:blipFill>
          <a:blip r:embed="rId4" cstate="print"/>
          <a:srcRect l="8820" t="5880" r="2985"/>
          <a:stretch>
            <a:fillRect/>
          </a:stretch>
        </p:blipFill>
        <p:spPr bwMode="auto">
          <a:xfrm>
            <a:off x="1142976" y="3286124"/>
            <a:ext cx="2160000" cy="1728838"/>
          </a:xfrm>
          <a:prstGeom prst="rect">
            <a:avLst/>
          </a:prstGeom>
          <a:noFill/>
        </p:spPr>
      </p:pic>
      <p:pic>
        <p:nvPicPr>
          <p:cNvPr id="7" name="Picture 5" descr="C:\Users\смарт\Downloads\WhatsApp Image 2024-10-16 at 17.32.13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6830746" y="1027379"/>
            <a:ext cx="1214409" cy="2160000"/>
          </a:xfrm>
          <a:prstGeom prst="rect">
            <a:avLst/>
          </a:prstGeom>
          <a:noFill/>
        </p:spPr>
      </p:pic>
      <p:pic>
        <p:nvPicPr>
          <p:cNvPr id="8" name="Picture 6" descr="C:\Users\смарт\Downloads\WhatsApp Image 2024-10-16 at 17.30.19.jpeg"/>
          <p:cNvPicPr>
            <a:picLocks noChangeAspect="1" noChangeArrowheads="1"/>
          </p:cNvPicPr>
          <p:nvPr/>
        </p:nvPicPr>
        <p:blipFill>
          <a:blip r:embed="rId6" cstate="print"/>
          <a:srcRect t="9922" r="5882" b="10702"/>
          <a:stretch>
            <a:fillRect/>
          </a:stretch>
        </p:blipFill>
        <p:spPr bwMode="auto">
          <a:xfrm rot="16200000">
            <a:off x="6860849" y="2783226"/>
            <a:ext cx="1439955" cy="2160000"/>
          </a:xfrm>
          <a:prstGeom prst="rect">
            <a:avLst/>
          </a:prstGeom>
          <a:noFill/>
        </p:spPr>
      </p:pic>
      <p:pic>
        <p:nvPicPr>
          <p:cNvPr id="9" name="Picture 7" descr="C:\Users\смарт\Downloads\WhatsApp Image 2024-10-16 at 15.49.41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4154597" y="2774833"/>
            <a:ext cx="1566046" cy="216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3 жылдық білім сапасы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3500438"/>
          <a:ext cx="7499350" cy="2747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24000" y="1397000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3 сынып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49/7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4 сынып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53/2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dirty="0" smtClean="0"/>
                        <a:t>1 сынып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-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620688"/>
            <a:ext cx="5947752" cy="836854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Оқушыларының жетістіктері</a:t>
            </a:r>
            <a:endParaRPr lang="ru-RU" dirty="0"/>
          </a:p>
        </p:txBody>
      </p:sp>
      <p:pic>
        <p:nvPicPr>
          <p:cNvPr id="2050" name="Picture 2" descr="C:\Users\User\Desktop\Гульмира К\ДОСТИЖ\IMG-20230220-WA00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0098" y="1772816"/>
            <a:ext cx="2671948" cy="1891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Гульмира К\ДОСТИЖ\IMG-20230220-WA00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8294" y="2276872"/>
            <a:ext cx="2468548" cy="174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Гульмира К\ДОСТИЖ\IMG-20230220-WA00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2016" y="476672"/>
            <a:ext cx="2381105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Гульмира К\ДОСТИЖ\IMG-20230220-WA00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6380" y="4149080"/>
            <a:ext cx="2438408" cy="172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Гульмира К\ДОСТИЖ\Diplom (4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72816"/>
            <a:ext cx="2546425" cy="179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Desktop\Гульмира К\ДОСТИЖ\Diplom (7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8363" y="3664670"/>
            <a:ext cx="2565606" cy="1813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User\Desktop\Гульмира К\ДОСТИЖ\IMG-20230220-WA003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56183" y="4024710"/>
            <a:ext cx="2645863" cy="187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77583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620688"/>
            <a:ext cx="5947752" cy="836854"/>
          </a:xfrm>
        </p:spPr>
        <p:txBody>
          <a:bodyPr>
            <a:normAutofit/>
          </a:bodyPr>
          <a:lstStyle/>
          <a:p>
            <a:r>
              <a:rPr lang="kk-KZ" dirty="0" smtClean="0"/>
              <a:t>Біліктілікті арттыру</a:t>
            </a:r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775946834"/>
              </p:ext>
            </p:extLst>
          </p:nvPr>
        </p:nvGraphicFramePr>
        <p:xfrm>
          <a:off x="7308304" y="5733256"/>
          <a:ext cx="1501154" cy="890795"/>
        </p:xfrm>
        <a:graphic>
          <a:graphicData uri="http://schemas.openxmlformats.org/presentationml/2006/ole">
            <p:oleObj spid="_x0000_s1031" name="Объект упаковщика для оболочки" showAsIcon="1" r:id="rId3" imgW="866880" imgH="513720" progId="Package">
              <p:embed/>
            </p:oleObj>
          </a:graphicData>
        </a:graphic>
      </p:graphicFrame>
      <p:pic>
        <p:nvPicPr>
          <p:cNvPr id="1026" name="Picture 2" descr="C:\Users\User\Downloads\WhatsApp Image 2024-10-16 at 12.01.46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ownloads\WhatsApp Image 2024-10-16 at 12.01.43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08920"/>
            <a:ext cx="3765315" cy="250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81098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620688"/>
            <a:ext cx="5947752" cy="836854"/>
          </a:xfrm>
        </p:spPr>
        <p:txBody>
          <a:bodyPr>
            <a:normAutofit/>
          </a:bodyPr>
          <a:lstStyle/>
          <a:p>
            <a:r>
              <a:rPr lang="kk-KZ" dirty="0" smtClean="0"/>
              <a:t>3 жылдық білім сапасы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6955864" cy="3667168"/>
          </a:xfrm>
        </p:spPr>
        <p:txBody>
          <a:bodyPr>
            <a:normAutofit/>
          </a:bodyPr>
          <a:lstStyle/>
          <a:p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29232333"/>
              </p:ext>
            </p:extLst>
          </p:nvPr>
        </p:nvGraphicFramePr>
        <p:xfrm>
          <a:off x="1691680" y="4725144"/>
          <a:ext cx="6077585" cy="16139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5925"/>
                <a:gridCol w="1242060"/>
                <a:gridCol w="673100"/>
                <a:gridCol w="922655"/>
                <a:gridCol w="1377950"/>
                <a:gridCol w="1445895"/>
              </a:tblGrid>
              <a:tr h="3035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р\с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Оқу жылы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Сынып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Оқушы саны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Сапа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Айырмашылық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35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2022-2023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1 «а»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Бағаланбайды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8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</a:rPr>
                        <a:t>2023-2024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2 «а»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60%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28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3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</a:rPr>
                        <a:t>2024-2025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</a:rPr>
                        <a:t>(1</a:t>
                      </a:r>
                      <a:r>
                        <a:rPr lang="kk-KZ" sz="1400" baseline="0" dirty="0" smtClean="0">
                          <a:effectLst/>
                        </a:rPr>
                        <a:t> тоқсан!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</a:rPr>
                        <a:t>3 «а»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</a:rPr>
                        <a:t>10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</a:rPr>
                        <a:t>60%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93111180"/>
              </p:ext>
            </p:extLst>
          </p:nvPr>
        </p:nvGraphicFramePr>
        <p:xfrm>
          <a:off x="2411760" y="1628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285179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620688"/>
            <a:ext cx="5947752" cy="836854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Абдыхамитова Мәдина Жанболатқызы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6955864" cy="3667168"/>
          </a:xfrm>
        </p:spPr>
        <p:txBody>
          <a:bodyPr>
            <a:normAutofit fontScale="92500" lnSpcReduction="20000"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Туған жылы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22.02.1997 жыл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Ұлты: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қазақ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Білімі: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жоғары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 бітірген орны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Қарағанды гуманитарлық колледж 2016ж, «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Bolashaq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академиясы 2020 ж, Шымкент Университеті 2024 ж.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Мамандығы: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бастауыш сынып мұғалімі, педагог-психолог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Еңбек өтілі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8 жыл</a:t>
            </a:r>
          </a:p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Санаты: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педагог-эксперт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5868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369723"/>
            <a:ext cx="5947752" cy="836854"/>
          </a:xfrm>
        </p:spPr>
        <p:txBody>
          <a:bodyPr>
            <a:normAutofit/>
          </a:bodyPr>
          <a:lstStyle/>
          <a:p>
            <a:r>
              <a:rPr lang="kk-KZ" dirty="0" smtClean="0"/>
              <a:t>Алғыс хаттар</a:t>
            </a:r>
            <a:endParaRPr lang="ru-RU" dirty="0"/>
          </a:p>
        </p:txBody>
      </p:sp>
      <p:pic>
        <p:nvPicPr>
          <p:cNvPr id="5" name="Picture 4" descr="C:\Users\Admin\Desktop\Абдыхамитова\алғыс хат сарыарқа 2023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1"/>
            <a:ext cx="1939639" cy="266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Абдыхамитова\алғыс хат 2024 РайОО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3559" y="1526338"/>
            <a:ext cx="1939640" cy="266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Абдыхамитова\алғыс хат құрылтай 2024 РайОО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61626" y="3164043"/>
            <a:ext cx="2180005" cy="299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Абдыхамитова\алғыс хат профсоюз Білім 2024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250152" y="833075"/>
            <a:ext cx="2118839" cy="2913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Абдыхамитова\алғыс хат Steam idea журнал 2023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42111" y="4117192"/>
            <a:ext cx="1974336" cy="271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Абдыхамитова\алғыс хат Ғылым бағар журнал 2023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87750" y="4146812"/>
            <a:ext cx="1931259" cy="265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88203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212522"/>
            <a:ext cx="5947752" cy="836854"/>
          </a:xfrm>
        </p:spPr>
        <p:txBody>
          <a:bodyPr>
            <a:normAutofit/>
          </a:bodyPr>
          <a:lstStyle/>
          <a:p>
            <a:r>
              <a:rPr lang="kk-KZ" dirty="0" smtClean="0"/>
              <a:t>Жетістіктері</a:t>
            </a:r>
            <a:endParaRPr lang="ru-RU" dirty="0"/>
          </a:p>
        </p:txBody>
      </p:sp>
      <p:pic>
        <p:nvPicPr>
          <p:cNvPr id="1026" name="Picture 2" descr="C:\Users\Admin\Desktop\Абдыхамитова\грамота жыл мұғалімі аудандық 202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904148" y="199717"/>
            <a:ext cx="1800200" cy="247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Абдыхамитова\диплом алтын тұғыр аудандық 202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427600" y="2457369"/>
            <a:ext cx="2214464" cy="304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Абдыхамитова\диплом педстарт 2024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30931" y="4145915"/>
            <a:ext cx="2146829" cy="295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Абдыхамитова\Шағын жинақты мектеп үздік мұғалім 2024 аудан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8996" y="1437538"/>
            <a:ext cx="2087356" cy="287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Абдыхамитова\Шағын жинақты мектептің үздік мұғалім область 20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8923" y="1052143"/>
            <a:ext cx="2054322" cy="282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Абдыхамитова\диплом педидея ОБЛАСТЬ ӨРЛЕУ 2023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36304" y="3248366"/>
            <a:ext cx="2115470" cy="290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85273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620688"/>
            <a:ext cx="5947752" cy="836854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Оқушыларының жетістіктері</a:t>
            </a:r>
            <a:endParaRPr lang="ru-RU" dirty="0"/>
          </a:p>
        </p:txBody>
      </p:sp>
      <p:pic>
        <p:nvPicPr>
          <p:cNvPr id="3074" name="Picture 2" descr="C:\Users\Admin\Desktop\диплом оқушылар\алтын сақа Рақым Әлішер аудан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188479" y="1212121"/>
            <a:ext cx="2221078" cy="305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диплом оқушылар\диплом Рақым Әлішер Сарыарқа дарыны 202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228184" y="332656"/>
            <a:ext cx="2129434" cy="292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диплом оқушылар\диплом кенгуру 2 Нұрмұқан Аиша 20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645" y="1412776"/>
            <a:ext cx="2475238" cy="174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диплом оқушылар\диплом кенгуру 2 Рақым Әлішер 20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685" y="2989531"/>
            <a:ext cx="2378115" cy="168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dmin\Desktop\диплом оқушылар\диплом кенгуру 3 Тайгожина Камила 202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645" y="4509120"/>
            <a:ext cx="2190716" cy="1548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Admin\Desktop\диплом оқушылар\ақбота Нұрмұқан Аиша диплом3,2024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52583" y="3628560"/>
            <a:ext cx="1560488" cy="214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диплом оқушылар\ақбота Рақым Әлішер 2023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21490" y="4703446"/>
            <a:ext cx="1650995" cy="227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диплом оқушылар\ақбота Рақым Әлішер диплом3 ,2024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535389" y="3583496"/>
            <a:ext cx="1591219" cy="218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диплом оқушылар\ақбота сарсенбай Айару 2024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02995" y="4838273"/>
            <a:ext cx="1678929" cy="230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C:\Users\Admin\Desktop\диплом оқушылар\ақбота Тайгожина Камила 2023.jpe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61472" y="4606416"/>
            <a:ext cx="1732697" cy="238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C:\Users\Admin\Desktop\диплом оқушылар\ақбота Тайгожина Камила диплом3,2024.jpe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60390" y="3076902"/>
            <a:ext cx="1534860" cy="211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0452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351</Words>
  <Application>Microsoft Office PowerPoint</Application>
  <PresentationFormat>Экран (4:3)</PresentationFormat>
  <Paragraphs>112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10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3" baseType="lpstr">
      <vt:lpstr>Солнцестояние</vt:lpstr>
      <vt:lpstr>1_Солнцестояние</vt:lpstr>
      <vt:lpstr>2_Солнцестояние</vt:lpstr>
      <vt:lpstr>3_Солнцестояние</vt:lpstr>
      <vt:lpstr>4_Солнцестояние</vt:lpstr>
      <vt:lpstr>5_Солнцестояние</vt:lpstr>
      <vt:lpstr>6_Солнцестояние</vt:lpstr>
      <vt:lpstr>7_Солнцестояние</vt:lpstr>
      <vt:lpstr>8_Солнцестояние</vt:lpstr>
      <vt:lpstr>9_Солнцестояние</vt:lpstr>
      <vt:lpstr>Объект упаковщика для оболочки</vt:lpstr>
      <vt:lpstr>Нокина Гульмира Кайратовна</vt:lpstr>
      <vt:lpstr>Жетістіктері</vt:lpstr>
      <vt:lpstr>Оқушыларының жетістіктері</vt:lpstr>
      <vt:lpstr>Біліктілікті арттыру</vt:lpstr>
      <vt:lpstr>3 жылдық білім сапасы</vt:lpstr>
      <vt:lpstr>Абдыхамитова Мәдина Жанболатқызы</vt:lpstr>
      <vt:lpstr>Алғыс хаттар</vt:lpstr>
      <vt:lpstr>Жетістіктері</vt:lpstr>
      <vt:lpstr>Оқушыларының жетістіктері</vt:lpstr>
      <vt:lpstr>Біліктілікті арттыру</vt:lpstr>
      <vt:lpstr>Слайд 11</vt:lpstr>
      <vt:lpstr>Байдюсенова Айтбану Абилхасовна</vt:lpstr>
      <vt:lpstr>Біліктілікті арттыру</vt:lpstr>
      <vt:lpstr>Берикова Гульнар Кайратовна</vt:lpstr>
      <vt:lpstr>Жетістіктері</vt:lpstr>
      <vt:lpstr>Оқушыларының жетістіктері</vt:lpstr>
      <vt:lpstr>Біліктілікті арттыру</vt:lpstr>
      <vt:lpstr>3 жылдық білім сапасы</vt:lpstr>
      <vt:lpstr>Салыкова Гаухар Дюсенбаевна</vt:lpstr>
      <vt:lpstr>Жетістіктері    Біліктілікті арттыру</vt:lpstr>
      <vt:lpstr>Оқушыларының жетістіктері</vt:lpstr>
      <vt:lpstr>3 жылдық білім сапасы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Нокина Гульмира Кайратовна</dc:title>
  <dc:creator>Пользователь</dc:creator>
  <cp:lastModifiedBy>смарт</cp:lastModifiedBy>
  <cp:revision>5</cp:revision>
  <dcterms:created xsi:type="dcterms:W3CDTF">2024-10-09T20:43:08Z</dcterms:created>
  <dcterms:modified xsi:type="dcterms:W3CDTF">2024-10-16T12:19:17Z</dcterms:modified>
</cp:coreProperties>
</file>