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sldIdLst>
    <p:sldId id="275" r:id="rId2"/>
    <p:sldId id="292" r:id="rId3"/>
    <p:sldId id="293" r:id="rId4"/>
    <p:sldId id="294" r:id="rId5"/>
    <p:sldId id="295" r:id="rId6"/>
    <p:sldId id="300" r:id="rId7"/>
    <p:sldId id="302" r:id="rId8"/>
    <p:sldId id="303" r:id="rId9"/>
    <p:sldId id="304" r:id="rId10"/>
    <p:sldId id="305" r:id="rId11"/>
  </p:sldIdLst>
  <p:sldSz cx="5545138" cy="5778500"/>
  <p:notesSz cx="6858000" cy="9144000"/>
  <p:defaultTextStyle>
    <a:defPPr>
      <a:defRPr lang="en-US"/>
    </a:defPPr>
    <a:lvl1pPr marL="0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23515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47029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70544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294059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17574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41088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64603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588118" algn="l" defTabSz="3235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E761BB-9BF8-4A2D-A28D-EE7F18B7B4DF}">
          <p14:sldIdLst>
            <p14:sldId id="275"/>
            <p14:sldId id="292"/>
            <p14:sldId id="293"/>
            <p14:sldId id="294"/>
            <p14:sldId id="295"/>
            <p14:sldId id="300"/>
            <p14:sldId id="302"/>
            <p14:sldId id="303"/>
            <p14:sldId id="304"/>
            <p14:sldId id="305"/>
          </p14:sldIdLst>
        </p14:section>
        <p14:section name="Раздел без заголовка" id="{99C542B7-CE6A-4566-B45B-87A76F68FDA8}">
          <p14:sldIdLst/>
        </p14:section>
        <p14:section name="Раздел без заголовка" id="{F343F6D4-92D2-4027-94F0-2D0E4922192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20">
          <p15:clr>
            <a:srgbClr val="A4A3A4"/>
          </p15:clr>
        </p15:guide>
        <p15:guide id="4" pos="17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238" y="96"/>
      </p:cViewPr>
      <p:guideLst>
        <p:guide orient="horz" pos="2160"/>
        <p:guide pos="2880"/>
        <p:guide orient="horz" pos="1820"/>
        <p:guide pos="17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392" y="1096033"/>
            <a:ext cx="3952355" cy="2114244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392" y="3274485"/>
            <a:ext cx="3952355" cy="115569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323515" indent="0" algn="ctr">
              <a:buNone/>
              <a:defRPr sz="1400"/>
            </a:lvl2pPr>
            <a:lvl3pPr marL="647029" indent="0" algn="ctr">
              <a:buNone/>
              <a:defRPr sz="1300"/>
            </a:lvl3pPr>
            <a:lvl4pPr marL="970544" indent="0" algn="ctr">
              <a:buNone/>
              <a:defRPr sz="1100"/>
            </a:lvl4pPr>
            <a:lvl5pPr marL="1294059" indent="0" algn="ctr">
              <a:buNone/>
              <a:defRPr sz="1100"/>
            </a:lvl5pPr>
            <a:lvl6pPr marL="1617574" indent="0" algn="ctr">
              <a:buNone/>
              <a:defRPr sz="1100"/>
            </a:lvl6pPr>
            <a:lvl7pPr marL="1941088" indent="0" algn="ctr">
              <a:buNone/>
              <a:defRPr sz="1100"/>
            </a:lvl7pPr>
            <a:lvl8pPr marL="2264603" indent="0" algn="ctr">
              <a:buNone/>
              <a:defRPr sz="1100"/>
            </a:lvl8pPr>
            <a:lvl9pPr marL="2588118" indent="0" algn="ctr">
              <a:buNone/>
              <a:defRPr sz="11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5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10" y="3614195"/>
            <a:ext cx="4713928" cy="683857"/>
          </a:xfrm>
        </p:spPr>
        <p:txBody>
          <a:bodyPr anchor="b"/>
          <a:lstStyle>
            <a:lvl1pPr>
              <a:defRPr sz="2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8843" y="588350"/>
            <a:ext cx="4467462" cy="270820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300"/>
            </a:lvl1pPr>
            <a:lvl2pPr marL="323515" indent="0">
              <a:buNone/>
              <a:defRPr sz="2000"/>
            </a:lvl2pPr>
            <a:lvl3pPr marL="647029" indent="0">
              <a:buNone/>
              <a:defRPr sz="1700"/>
            </a:lvl3pPr>
            <a:lvl4pPr marL="970544" indent="0">
              <a:buNone/>
              <a:defRPr sz="1400"/>
            </a:lvl4pPr>
            <a:lvl5pPr marL="1294059" indent="0">
              <a:buNone/>
              <a:defRPr sz="1400"/>
            </a:lvl5pPr>
            <a:lvl6pPr marL="1617574" indent="0">
              <a:buNone/>
              <a:defRPr sz="1400"/>
            </a:lvl6pPr>
            <a:lvl7pPr marL="1941088" indent="0">
              <a:buNone/>
              <a:defRPr sz="1400"/>
            </a:lvl7pPr>
            <a:lvl8pPr marL="2264603" indent="0">
              <a:buNone/>
              <a:defRPr sz="1400"/>
            </a:lvl8pPr>
            <a:lvl9pPr marL="2588118" indent="0">
              <a:buNone/>
              <a:defRPr sz="1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01" y="4304576"/>
            <a:ext cx="4713937" cy="575046"/>
          </a:xfrm>
        </p:spPr>
        <p:txBody>
          <a:bodyPr/>
          <a:lstStyle>
            <a:lvl1pPr marL="0" indent="0" algn="ctr">
              <a:buNone/>
              <a:defRPr sz="11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5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1" y="513645"/>
            <a:ext cx="4713937" cy="2887771"/>
          </a:xfrm>
        </p:spPr>
        <p:txBody>
          <a:bodyPr anchor="ctr"/>
          <a:lstStyle>
            <a:lvl1pPr algn="ctr">
              <a:defRPr sz="2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01" y="3542951"/>
            <a:ext cx="4713937" cy="1336672"/>
          </a:xfrm>
        </p:spPr>
        <p:txBody>
          <a:bodyPr anchor="ctr"/>
          <a:lstStyle>
            <a:lvl1pPr marL="0" indent="0" algn="ctr">
              <a:buNone/>
              <a:defRPr sz="11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63" y="735237"/>
            <a:ext cx="4231057" cy="2300206"/>
          </a:xfrm>
        </p:spPr>
        <p:txBody>
          <a:bodyPr anchor="ctr"/>
          <a:lstStyle>
            <a:lvl1pPr>
              <a:defRPr sz="2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82580" y="3041786"/>
            <a:ext cx="3980701" cy="501164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01" y="3684487"/>
            <a:ext cx="4713937" cy="11973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7314" y="748103"/>
            <a:ext cx="331646" cy="492728"/>
          </a:xfrm>
          <a:prstGeom prst="rect">
            <a:avLst/>
          </a:prstGeom>
        </p:spPr>
        <p:txBody>
          <a:bodyPr vert="horz" lIns="64703" tIns="32351" rIns="64703" bIns="3235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7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0505" y="2628901"/>
            <a:ext cx="335741" cy="492728"/>
          </a:xfrm>
          <a:prstGeom prst="rect">
            <a:avLst/>
          </a:prstGeom>
        </p:spPr>
        <p:txBody>
          <a:bodyPr vert="horz" lIns="64703" tIns="32351" rIns="64703" bIns="3235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7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37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1" y="1802072"/>
            <a:ext cx="4713937" cy="2116454"/>
          </a:xfrm>
        </p:spPr>
        <p:txBody>
          <a:bodyPr anchor="b"/>
          <a:lstStyle>
            <a:lvl1pPr algn="ctr">
              <a:defRPr sz="2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01" y="3928449"/>
            <a:ext cx="4713937" cy="961098"/>
          </a:xfrm>
        </p:spPr>
        <p:txBody>
          <a:bodyPr anchor="t"/>
          <a:lstStyle>
            <a:lvl1pPr marL="0" indent="0" algn="ctr">
              <a:buNone/>
              <a:defRPr sz="11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3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15601" y="513645"/>
            <a:ext cx="4713937" cy="13524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15601" y="1994495"/>
            <a:ext cx="1500433" cy="48555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15601" y="2480050"/>
            <a:ext cx="1500433" cy="239957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323515" indent="0">
              <a:buNone/>
              <a:defRPr sz="800"/>
            </a:lvl2pPr>
            <a:lvl3pPr marL="647029" indent="0">
              <a:buNone/>
              <a:defRPr sz="700"/>
            </a:lvl3pPr>
            <a:lvl4pPr marL="970544" indent="0">
              <a:buNone/>
              <a:defRPr sz="600"/>
            </a:lvl4pPr>
            <a:lvl5pPr marL="1294059" indent="0">
              <a:buNone/>
              <a:defRPr sz="600"/>
            </a:lvl5pPr>
            <a:lvl6pPr marL="1617574" indent="0">
              <a:buNone/>
              <a:defRPr sz="600"/>
            </a:lvl6pPr>
            <a:lvl7pPr marL="1941088" indent="0">
              <a:buNone/>
              <a:defRPr sz="600"/>
            </a:lvl7pPr>
            <a:lvl8pPr marL="2264603" indent="0">
              <a:buNone/>
              <a:defRPr sz="600"/>
            </a:lvl8pPr>
            <a:lvl9pPr marL="258811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25026" y="1994495"/>
            <a:ext cx="1497042" cy="48555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020005" y="2480050"/>
            <a:ext cx="1502423" cy="239957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323515" indent="0">
              <a:buNone/>
              <a:defRPr sz="800"/>
            </a:lvl2pPr>
            <a:lvl3pPr marL="647029" indent="0">
              <a:buNone/>
              <a:defRPr sz="700"/>
            </a:lvl3pPr>
            <a:lvl4pPr marL="970544" indent="0">
              <a:buNone/>
              <a:defRPr sz="600"/>
            </a:lvl4pPr>
            <a:lvl5pPr marL="1294059" indent="0">
              <a:buNone/>
              <a:defRPr sz="600"/>
            </a:lvl5pPr>
            <a:lvl6pPr marL="1617574" indent="0">
              <a:buNone/>
              <a:defRPr sz="600"/>
            </a:lvl6pPr>
            <a:lvl7pPr marL="1941088" indent="0">
              <a:buNone/>
              <a:defRPr sz="600"/>
            </a:lvl7pPr>
            <a:lvl8pPr marL="2264603" indent="0">
              <a:buNone/>
              <a:defRPr sz="600"/>
            </a:lvl8pPr>
            <a:lvl9pPr marL="258811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26398" y="1994495"/>
            <a:ext cx="1503140" cy="48555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7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626398" y="2480050"/>
            <a:ext cx="1503140" cy="2399573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323515" indent="0">
              <a:buNone/>
              <a:defRPr sz="800"/>
            </a:lvl2pPr>
            <a:lvl3pPr marL="647029" indent="0">
              <a:buNone/>
              <a:defRPr sz="700"/>
            </a:lvl3pPr>
            <a:lvl4pPr marL="970544" indent="0">
              <a:buNone/>
              <a:defRPr sz="600"/>
            </a:lvl4pPr>
            <a:lvl5pPr marL="1294059" indent="0">
              <a:buNone/>
              <a:defRPr sz="600"/>
            </a:lvl5pPr>
            <a:lvl6pPr marL="1617574" indent="0">
              <a:buNone/>
              <a:defRPr sz="600"/>
            </a:lvl6pPr>
            <a:lvl7pPr marL="1941088" indent="0">
              <a:buNone/>
              <a:defRPr sz="600"/>
            </a:lvl7pPr>
            <a:lvl8pPr marL="2264603" indent="0">
              <a:buNone/>
              <a:defRPr sz="600"/>
            </a:lvl8pPr>
            <a:lvl9pPr marL="258811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7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15601" y="514632"/>
            <a:ext cx="4713937" cy="135145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15601" y="3542950"/>
            <a:ext cx="1499265" cy="48555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15601" y="1994495"/>
            <a:ext cx="1499265" cy="1284111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323515" indent="0">
              <a:buNone/>
              <a:defRPr sz="1100"/>
            </a:lvl2pPr>
            <a:lvl3pPr marL="647029" indent="0">
              <a:buNone/>
              <a:defRPr sz="1100"/>
            </a:lvl3pPr>
            <a:lvl4pPr marL="970544" indent="0">
              <a:buNone/>
              <a:defRPr sz="1100"/>
            </a:lvl4pPr>
            <a:lvl5pPr marL="1294059" indent="0">
              <a:buNone/>
              <a:defRPr sz="1100"/>
            </a:lvl5pPr>
            <a:lvl6pPr marL="1617574" indent="0">
              <a:buNone/>
              <a:defRPr sz="1100"/>
            </a:lvl6pPr>
            <a:lvl7pPr marL="1941088" indent="0">
              <a:buNone/>
              <a:defRPr sz="1100"/>
            </a:lvl7pPr>
            <a:lvl8pPr marL="2264603" indent="0">
              <a:buNone/>
              <a:defRPr sz="1100"/>
            </a:lvl8pPr>
            <a:lvl9pPr marL="2588118" indent="0">
              <a:buNone/>
              <a:defRPr sz="1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15601" y="4028504"/>
            <a:ext cx="1499265" cy="851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323515" indent="0">
              <a:buNone/>
              <a:defRPr sz="800"/>
            </a:lvl2pPr>
            <a:lvl3pPr marL="647029" indent="0">
              <a:buNone/>
              <a:defRPr sz="700"/>
            </a:lvl3pPr>
            <a:lvl4pPr marL="970544" indent="0">
              <a:buNone/>
              <a:defRPr sz="600"/>
            </a:lvl4pPr>
            <a:lvl5pPr marL="1294059" indent="0">
              <a:buNone/>
              <a:defRPr sz="600"/>
            </a:lvl5pPr>
            <a:lvl6pPr marL="1617574" indent="0">
              <a:buNone/>
              <a:defRPr sz="600"/>
            </a:lvl6pPr>
            <a:lvl7pPr marL="1941088" indent="0">
              <a:buNone/>
              <a:defRPr sz="600"/>
            </a:lvl7pPr>
            <a:lvl8pPr marL="2264603" indent="0">
              <a:buNone/>
              <a:defRPr sz="600"/>
            </a:lvl8pPr>
            <a:lvl9pPr marL="258811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20646" y="3542950"/>
            <a:ext cx="1501730" cy="48555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020004" y="1994495"/>
            <a:ext cx="1502423" cy="128411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323515" indent="0">
              <a:buNone/>
              <a:defRPr sz="1100"/>
            </a:lvl2pPr>
            <a:lvl3pPr marL="647029" indent="0">
              <a:buNone/>
              <a:defRPr sz="1100"/>
            </a:lvl3pPr>
            <a:lvl4pPr marL="970544" indent="0">
              <a:buNone/>
              <a:defRPr sz="1100"/>
            </a:lvl4pPr>
            <a:lvl5pPr marL="1294059" indent="0">
              <a:buNone/>
              <a:defRPr sz="1100"/>
            </a:lvl5pPr>
            <a:lvl6pPr marL="1617574" indent="0">
              <a:buNone/>
              <a:defRPr sz="1100"/>
            </a:lvl6pPr>
            <a:lvl7pPr marL="1941088" indent="0">
              <a:buNone/>
              <a:defRPr sz="1100"/>
            </a:lvl7pPr>
            <a:lvl8pPr marL="2264603" indent="0">
              <a:buNone/>
              <a:defRPr sz="1100"/>
            </a:lvl8pPr>
            <a:lvl9pPr marL="2588118" indent="0">
              <a:buNone/>
              <a:defRPr sz="1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020004" y="4028504"/>
            <a:ext cx="1502423" cy="851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323515" indent="0">
              <a:buNone/>
              <a:defRPr sz="800"/>
            </a:lvl2pPr>
            <a:lvl3pPr marL="647029" indent="0">
              <a:buNone/>
              <a:defRPr sz="700"/>
            </a:lvl3pPr>
            <a:lvl4pPr marL="970544" indent="0">
              <a:buNone/>
              <a:defRPr sz="600"/>
            </a:lvl4pPr>
            <a:lvl5pPr marL="1294059" indent="0">
              <a:buNone/>
              <a:defRPr sz="600"/>
            </a:lvl5pPr>
            <a:lvl6pPr marL="1617574" indent="0">
              <a:buNone/>
              <a:defRPr sz="600"/>
            </a:lvl6pPr>
            <a:lvl7pPr marL="1941088" indent="0">
              <a:buNone/>
              <a:defRPr sz="600"/>
            </a:lvl7pPr>
            <a:lvl8pPr marL="2264603" indent="0">
              <a:buNone/>
              <a:defRPr sz="600"/>
            </a:lvl8pPr>
            <a:lvl9pPr marL="258811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26398" y="3542950"/>
            <a:ext cx="1501208" cy="48555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626398" y="1994495"/>
            <a:ext cx="1503140" cy="1284111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100"/>
            </a:lvl1pPr>
            <a:lvl2pPr marL="323515" indent="0">
              <a:buNone/>
              <a:defRPr sz="1100"/>
            </a:lvl2pPr>
            <a:lvl3pPr marL="647029" indent="0">
              <a:buNone/>
              <a:defRPr sz="1100"/>
            </a:lvl3pPr>
            <a:lvl4pPr marL="970544" indent="0">
              <a:buNone/>
              <a:defRPr sz="1100"/>
            </a:lvl4pPr>
            <a:lvl5pPr marL="1294059" indent="0">
              <a:buNone/>
              <a:defRPr sz="1100"/>
            </a:lvl5pPr>
            <a:lvl6pPr marL="1617574" indent="0">
              <a:buNone/>
              <a:defRPr sz="1100"/>
            </a:lvl6pPr>
            <a:lvl7pPr marL="1941088" indent="0">
              <a:buNone/>
              <a:defRPr sz="1100"/>
            </a:lvl7pPr>
            <a:lvl8pPr marL="2264603" indent="0">
              <a:buNone/>
              <a:defRPr sz="1100"/>
            </a:lvl8pPr>
            <a:lvl9pPr marL="2588118" indent="0">
              <a:buNone/>
              <a:defRPr sz="1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3626341" y="4028502"/>
            <a:ext cx="1503197" cy="851120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323515" indent="0">
              <a:buNone/>
              <a:defRPr sz="800"/>
            </a:lvl2pPr>
            <a:lvl3pPr marL="647029" indent="0">
              <a:buNone/>
              <a:defRPr sz="700"/>
            </a:lvl3pPr>
            <a:lvl4pPr marL="970544" indent="0">
              <a:buNone/>
              <a:defRPr sz="600"/>
            </a:lvl4pPr>
            <a:lvl5pPr marL="1294059" indent="0">
              <a:buNone/>
              <a:defRPr sz="600"/>
            </a:lvl5pPr>
            <a:lvl6pPr marL="1617574" indent="0">
              <a:buNone/>
              <a:defRPr sz="600"/>
            </a:lvl6pPr>
            <a:lvl7pPr marL="1941088" indent="0">
              <a:buNone/>
              <a:defRPr sz="600"/>
            </a:lvl7pPr>
            <a:lvl8pPr marL="2264603" indent="0">
              <a:buNone/>
              <a:defRPr sz="600"/>
            </a:lvl8pPr>
            <a:lvl9pPr marL="2588118" indent="0">
              <a:buNone/>
              <a:defRPr sz="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5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415601" y="1994496"/>
            <a:ext cx="4713937" cy="28851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6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68240" y="513647"/>
            <a:ext cx="1161298" cy="436597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415601" y="513647"/>
            <a:ext cx="3483324" cy="43659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29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616" y="525871"/>
            <a:ext cx="3995846" cy="10792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927" y="1797756"/>
            <a:ext cx="3997536" cy="31829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5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415600" y="1994496"/>
            <a:ext cx="4713652" cy="28851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1" y="698143"/>
            <a:ext cx="4708161" cy="230602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1" y="3081747"/>
            <a:ext cx="4708161" cy="115282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323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7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705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940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175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410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646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881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6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5602" y="521159"/>
            <a:ext cx="4713936" cy="13449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415600" y="1994496"/>
            <a:ext cx="2322312" cy="28851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2807226" y="1994496"/>
            <a:ext cx="2322027" cy="288512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1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5602" y="521159"/>
            <a:ext cx="4713936" cy="13449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370" y="1997802"/>
            <a:ext cx="2216543" cy="572958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15601" y="2570762"/>
            <a:ext cx="2322312" cy="230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09207" y="1997802"/>
            <a:ext cx="2220331" cy="572958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23515" indent="0">
              <a:buNone/>
              <a:defRPr sz="1400" b="1"/>
            </a:lvl2pPr>
            <a:lvl3pPr marL="647029" indent="0">
              <a:buNone/>
              <a:defRPr sz="1300" b="1"/>
            </a:lvl3pPr>
            <a:lvl4pPr marL="970544" indent="0">
              <a:buNone/>
              <a:defRPr sz="1100" b="1"/>
            </a:lvl4pPr>
            <a:lvl5pPr marL="1294059" indent="0">
              <a:buNone/>
              <a:defRPr sz="1100" b="1"/>
            </a:lvl5pPr>
            <a:lvl6pPr marL="1617574" indent="0">
              <a:buNone/>
              <a:defRPr sz="1100" b="1"/>
            </a:lvl6pPr>
            <a:lvl7pPr marL="1941088" indent="0">
              <a:buNone/>
              <a:defRPr sz="1100" b="1"/>
            </a:lvl7pPr>
            <a:lvl8pPr marL="2264603" indent="0">
              <a:buNone/>
              <a:defRPr sz="1100" b="1"/>
            </a:lvl8pPr>
            <a:lvl9pPr marL="2588118" indent="0">
              <a:buNone/>
              <a:defRPr sz="1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2807226" y="2570762"/>
            <a:ext cx="2322027" cy="23088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2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9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8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1" y="513645"/>
            <a:ext cx="1790021" cy="1704777"/>
          </a:xfrm>
        </p:spPr>
        <p:txBody>
          <a:bodyPr anchor="b"/>
          <a:lstStyle>
            <a:lvl1pPr algn="ctr">
              <a:defRPr sz="2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309593" y="513646"/>
            <a:ext cx="2819944" cy="436597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01" y="2218421"/>
            <a:ext cx="1790021" cy="2661201"/>
          </a:xfrm>
        </p:spPr>
        <p:txBody>
          <a:bodyPr/>
          <a:lstStyle>
            <a:lvl1pPr marL="0" indent="0" algn="ctr">
              <a:buNone/>
              <a:defRPr sz="11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5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138" cy="577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2" y="513644"/>
            <a:ext cx="2504298" cy="1704779"/>
          </a:xfrm>
        </p:spPr>
        <p:txBody>
          <a:bodyPr anchor="b"/>
          <a:lstStyle>
            <a:lvl1pPr algn="ctr">
              <a:defRPr sz="2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34708" y="513645"/>
            <a:ext cx="1822819" cy="4365978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300"/>
            </a:lvl1pPr>
            <a:lvl2pPr marL="323515" indent="0">
              <a:buNone/>
              <a:defRPr sz="2000"/>
            </a:lvl2pPr>
            <a:lvl3pPr marL="647029" indent="0">
              <a:buNone/>
              <a:defRPr sz="1700"/>
            </a:lvl3pPr>
            <a:lvl4pPr marL="970544" indent="0">
              <a:buNone/>
              <a:defRPr sz="1400"/>
            </a:lvl4pPr>
            <a:lvl5pPr marL="1294059" indent="0">
              <a:buNone/>
              <a:defRPr sz="1400"/>
            </a:lvl5pPr>
            <a:lvl6pPr marL="1617574" indent="0">
              <a:buNone/>
              <a:defRPr sz="1400"/>
            </a:lvl6pPr>
            <a:lvl7pPr marL="1941088" indent="0">
              <a:buNone/>
              <a:defRPr sz="1400"/>
            </a:lvl7pPr>
            <a:lvl8pPr marL="2264603" indent="0">
              <a:buNone/>
              <a:defRPr sz="1400"/>
            </a:lvl8pPr>
            <a:lvl9pPr marL="2588118" indent="0">
              <a:buNone/>
              <a:defRPr sz="1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610" y="2218423"/>
            <a:ext cx="2504290" cy="2661200"/>
          </a:xfrm>
        </p:spPr>
        <p:txBody>
          <a:bodyPr/>
          <a:lstStyle>
            <a:lvl1pPr marL="0" indent="0" algn="ctr">
              <a:buNone/>
              <a:defRPr sz="1100"/>
            </a:lvl1pPr>
            <a:lvl2pPr marL="323515" indent="0">
              <a:buNone/>
              <a:defRPr sz="1000"/>
            </a:lvl2pPr>
            <a:lvl3pPr marL="647029" indent="0">
              <a:buNone/>
              <a:defRPr sz="800"/>
            </a:lvl3pPr>
            <a:lvl4pPr marL="970544" indent="0">
              <a:buNone/>
              <a:defRPr sz="700"/>
            </a:lvl4pPr>
            <a:lvl5pPr marL="1294059" indent="0">
              <a:buNone/>
              <a:defRPr sz="700"/>
            </a:lvl5pPr>
            <a:lvl6pPr marL="1617574" indent="0">
              <a:buNone/>
              <a:defRPr sz="700"/>
            </a:lvl6pPr>
            <a:lvl7pPr marL="1941088" indent="0">
              <a:buNone/>
              <a:defRPr sz="700"/>
            </a:lvl7pPr>
            <a:lvl8pPr marL="2264603" indent="0">
              <a:buNone/>
              <a:defRPr sz="700"/>
            </a:lvl8pPr>
            <a:lvl9pPr marL="258811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7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5545139" cy="57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602" y="521159"/>
            <a:ext cx="4713936" cy="1344927"/>
          </a:xfrm>
          <a:prstGeom prst="rect">
            <a:avLst/>
          </a:prstGeom>
        </p:spPr>
        <p:txBody>
          <a:bodyPr vert="horz" lIns="64703" tIns="32351" rIns="64703" bIns="32351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1" y="1994496"/>
            <a:ext cx="4713937" cy="2885127"/>
          </a:xfrm>
          <a:prstGeom prst="rect">
            <a:avLst/>
          </a:prstGeom>
        </p:spPr>
        <p:txBody>
          <a:bodyPr vert="horz" lIns="64703" tIns="32351" rIns="64703" bIns="323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92426" y="4957205"/>
            <a:ext cx="1247656" cy="307652"/>
          </a:xfrm>
          <a:prstGeom prst="rect">
            <a:avLst/>
          </a:prstGeom>
        </p:spPr>
        <p:txBody>
          <a:bodyPr vert="horz" lIns="64703" tIns="32351" rIns="64703" bIns="32351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573B3701-5145-4E65-B098-FC65E6B9C69E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601" y="4957205"/>
            <a:ext cx="3034947" cy="307652"/>
          </a:xfrm>
          <a:prstGeom prst="rect">
            <a:avLst/>
          </a:prstGeom>
        </p:spPr>
        <p:txBody>
          <a:bodyPr vert="horz" lIns="64703" tIns="32351" rIns="64703" bIns="32351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81960" y="4957205"/>
            <a:ext cx="347578" cy="307652"/>
          </a:xfrm>
          <a:prstGeom prst="rect">
            <a:avLst/>
          </a:prstGeom>
        </p:spPr>
        <p:txBody>
          <a:bodyPr vert="horz" lIns="64703" tIns="32351" rIns="64703" bIns="32351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54EBAF00-306F-4411-AFE4-29EC60878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3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79" r:id="rId13"/>
    <p:sldLayoutId id="2147484080" r:id="rId14"/>
    <p:sldLayoutId id="2147484081" r:id="rId15"/>
    <p:sldLayoutId id="2147484082" r:id="rId16"/>
    <p:sldLayoutId id="2147484083" r:id="rId17"/>
    <p:sldLayoutId id="2147484084" r:id="rId18"/>
  </p:sldLayoutIdLst>
  <p:txStyles>
    <p:titleStyle>
      <a:lvl1pPr algn="ctr" defTabSz="647029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61757" indent="-161757" algn="l" defTabSz="647029" rtl="0" eaLnBrk="1" latinLnBrk="0" hangingPunct="1">
        <a:lnSpc>
          <a:spcPct val="120000"/>
        </a:lnSpc>
        <a:spcBef>
          <a:spcPts val="708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85272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3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08787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32302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455816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79331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102846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426360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749875" indent="-161757" algn="l" defTabSz="647029" rtl="0" eaLnBrk="1" latinLnBrk="0" hangingPunct="1">
        <a:lnSpc>
          <a:spcPct val="120000"/>
        </a:lnSpc>
        <a:spcBef>
          <a:spcPts val="354"/>
        </a:spcBef>
        <a:buClr>
          <a:schemeClr val="tx1"/>
        </a:buClr>
        <a:buFont typeface="Arial" panose="020B0604020202020204" pitchFamily="34" charset="0"/>
        <a:buChar char="•"/>
        <a:defRPr sz="1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515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7029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0544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4059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7574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1088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4603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8118" algn="l" defTabSz="6470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2561" y="1324833"/>
            <a:ext cx="4457739" cy="988664"/>
          </a:xfrm>
          <a:prstGeom prst="rect">
            <a:avLst/>
          </a:prstGeom>
          <a:noFill/>
        </p:spPr>
        <p:txBody>
          <a:bodyPr wrap="square" lIns="64703" tIns="32351" rIns="64703" bIns="32351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«Пять языков любви»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«Говорите на «языке любви» своего ребенка»</a:t>
            </a:r>
          </a:p>
        </p:txBody>
      </p:sp>
      <p:pic>
        <p:nvPicPr>
          <p:cNvPr id="3" name="Picture 2" descr="C:\Users\Пользователь\Desktop\Диск D\doc\ДОКУМЕНТЫ   МЕТОДИСТА\Оксана\БЕРЕЗКА\berezka3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1" y="340967"/>
            <a:ext cx="1452588" cy="14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4457" y="372527"/>
            <a:ext cx="2808312" cy="754753"/>
          </a:xfrm>
          <a:prstGeom prst="rect">
            <a:avLst/>
          </a:prstGeom>
        </p:spPr>
        <p:txBody>
          <a:bodyPr wrap="square" lIns="64703" tIns="32351" rIns="64703" bIns="3235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kk-KZ" altLang="ru-RU" sz="1400" dirty="0">
                <a:latin typeface="Times New Roman" pitchFamily="18" charset="0"/>
                <a:cs typeface="Times New Roman" pitchFamily="18" charset="0"/>
              </a:rPr>
              <a:t>Коммунальное государственное казенное предприятие</a:t>
            </a:r>
          </a:p>
          <a:p>
            <a:pPr algn="ctr">
              <a:spcBef>
                <a:spcPct val="20000"/>
              </a:spcBef>
            </a:pPr>
            <a:r>
              <a:rPr lang="kk-KZ" altLang="ru-RU" sz="1400" dirty="0">
                <a:latin typeface="Times New Roman" pitchFamily="18" charset="0"/>
                <a:cs typeface="Times New Roman" pitchFamily="18" charset="0"/>
              </a:rPr>
              <a:t>«Ясли-сад «БЕРЁЗКА»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4333FF1-1A69-4934-8EA3-6B2E732D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9" y="2313497"/>
            <a:ext cx="4980979" cy="29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98A162-78A1-41E2-B2E7-349C4CC0E626}"/>
              </a:ext>
            </a:extLst>
          </p:cNvPr>
          <p:cNvSpPr txBox="1"/>
          <p:nvPr/>
        </p:nvSpPr>
        <p:spPr>
          <a:xfrm>
            <a:off x="2052489" y="527907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педагог-психолог Ким О.А.</a:t>
            </a:r>
          </a:p>
        </p:txBody>
      </p:sp>
    </p:spTree>
    <p:extLst>
      <p:ext uri="{BB962C8B-B14F-4D97-AF65-F5344CB8AC3E}">
        <p14:creationId xmlns:p14="http://schemas.microsoft.com/office/powerpoint/2010/main" val="1413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340359-6890-4F01-BF05-E9CF3C021A57}"/>
              </a:ext>
            </a:extLst>
          </p:cNvPr>
          <p:cNvSpPr txBox="1"/>
          <p:nvPr/>
        </p:nvSpPr>
        <p:spPr>
          <a:xfrm>
            <a:off x="324297" y="152946"/>
            <a:ext cx="49685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на этой уверенности, что тебя любят, малыш черпает силы, чтобы противостоять трудностям, с которыми сталкивается. Ребенок сумеет реализовать все свои способности, только если взрослые регулярно наполняют этой уверенностью сердце малыша. И достигнуть этого можно выражая свою любовь на «языке любви» вашего ребенка. Это поможет ребенку нормально расти и развиваться. Важно нам взрослым не выставлять условия, ничего не требовать взамен. Безусловная любовь – наша путеводная звезда. Она поможет нам верно оценивать к чему привели наши воспитательные усилия, подскажет в каком направлении следует двигаться.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104BF80-266B-4380-9F9D-49628DF91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" y="2615158"/>
            <a:ext cx="5201731" cy="30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8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286D9A-3464-405C-97FA-8A1EC6FCF540}"/>
              </a:ext>
            </a:extLst>
          </p:cNvPr>
          <p:cNvSpPr txBox="1"/>
          <p:nvPr/>
        </p:nvSpPr>
        <p:spPr>
          <a:xfrm>
            <a:off x="180281" y="224954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 чем, а мы о любви, о любви к детям. Почему-то многие родители считают, что воспитывать детей в семье нужно одинаково, забывая о том, что мы все разные. Нет одинаковых детей, они индивидуальны, как и мы - взрослые! Поэтому и подход к ним должен быть сугубо индивидуальным. У детей разные характеры, и любовь они понимают по-разному.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347780-98EB-45EB-86DA-CC0A9E64F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1779" r="1351" b="-1"/>
          <a:stretch/>
        </p:blipFill>
        <p:spPr bwMode="auto">
          <a:xfrm>
            <a:off x="108273" y="1736874"/>
            <a:ext cx="53285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4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52038A-CDC4-4579-BB16-8E0E95233BC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457199"/>
            <a:ext cx="37953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3A475A-4686-48D2-8495-90560405E3D2}"/>
              </a:ext>
            </a:extLst>
          </p:cNvPr>
          <p:cNvSpPr txBox="1"/>
          <p:nvPr/>
        </p:nvSpPr>
        <p:spPr>
          <a:xfrm>
            <a:off x="180281" y="152946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– каждый ребенок должен чувствовать, что он любим родителями! Только в этом случае он будет чувствовать себя счастливым. Если он не будет чувствовать любви родителей, то и не будет чувствовать себя счастливым. А это очень важно для его развития, становления полноценной личностью.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6A95BC-11FE-4CFB-B039-86AD91C70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8"/>
          <a:stretch/>
        </p:blipFill>
        <p:spPr bwMode="auto">
          <a:xfrm>
            <a:off x="180281" y="1543026"/>
            <a:ext cx="5112568" cy="393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8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45">
            <a:extLst>
              <a:ext uri="{FF2B5EF4-FFF2-40B4-BE49-F238E27FC236}">
                <a16:creationId xmlns:a16="http://schemas.microsoft.com/office/drawing/2014/main" id="{D72C83DE-DB5C-46BF-AEEF-BFF2ABBFA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7010400"/>
            <a:ext cx="10223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Радость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Қуаныш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Надпись 46">
            <a:extLst>
              <a:ext uri="{FF2B5EF4-FFF2-40B4-BE49-F238E27FC236}">
                <a16:creationId xmlns:a16="http://schemas.microsoft.com/office/drawing/2014/main" id="{D12FFB5E-2B8E-46B9-8EC9-D16C6AEC4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6915150"/>
            <a:ext cx="1241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Удивление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Таңдану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Надпись 47">
            <a:extLst>
              <a:ext uri="{FF2B5EF4-FFF2-40B4-BE49-F238E27FC236}">
                <a16:creationId xmlns:a16="http://schemas.microsoft.com/office/drawing/2014/main" id="{BDE3FDDE-A9EA-4903-9A77-9690D9C0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8" y="6932613"/>
            <a:ext cx="11811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Злость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Ашулану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Надпись 65">
            <a:extLst>
              <a:ext uri="{FF2B5EF4-FFF2-40B4-BE49-F238E27FC236}">
                <a16:creationId xmlns:a16="http://schemas.microsoft.com/office/drawing/2014/main" id="{85A595C4-FB3F-480E-9B9A-547348AE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6924675"/>
            <a:ext cx="1255713" cy="723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Удивление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Таңдану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Надпись 63">
            <a:extLst>
              <a:ext uri="{FF2B5EF4-FFF2-40B4-BE49-F238E27FC236}">
                <a16:creationId xmlns:a16="http://schemas.microsoft.com/office/drawing/2014/main" id="{4EC52135-AF36-4CBF-AFD7-9D749C683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7005638"/>
            <a:ext cx="1168400" cy="792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Радость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Қуаныш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Надпись 66">
            <a:extLst>
              <a:ext uri="{FF2B5EF4-FFF2-40B4-BE49-F238E27FC236}">
                <a16:creationId xmlns:a16="http://schemas.microsoft.com/office/drawing/2014/main" id="{8C3762C0-4564-476E-89A6-28EFC0ED6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150" y="6896100"/>
            <a:ext cx="12827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600" b="1" i="0" u="none" strike="noStrike" cap="none" normalizeH="0" baseline="0">
                <a:ln>
                  <a:noFill/>
                </a:ln>
                <a:solidFill>
                  <a:srgbClr val="3366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Қорқыныш</a:t>
            </a:r>
            <a:endParaRPr kumimoji="0" lang="kk-KZ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5086C96D-B058-4B81-A82D-D243284D1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67525"/>
            <a:ext cx="55451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0F0FD694-2A0A-4AF1-843A-B18C8AEA3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867525"/>
            <a:ext cx="55451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1901E8-DC44-4EBA-B115-51CD5FC1224F}"/>
              </a:ext>
            </a:extLst>
          </p:cNvPr>
          <p:cNvSpPr txBox="1"/>
          <p:nvPr/>
        </p:nvSpPr>
        <p:spPr>
          <a:xfrm>
            <a:off x="296739" y="152946"/>
            <a:ext cx="49435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стремлении удовлетворить потребности ребенка в еде и одежде, забывается самая главная потребность – эмоциональная. Чтобы удовлетворить эмоциональную потребность ребенка важно осознавать, что не каждому человеку понятен один и тот же «язык любви». То, благодаря чему один человек почувствует нашу любовь к нему, не обязательно даст другому ребенку такое же ощущение. Ваш ребенок может не чувствовать вашу любовь к нему, если вы проявляете или выражаете ее не на таком «языке», который ему понятен.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90F531A-F5C5-4567-9DB0-06DD7AB5B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8" t="13532" r="8814" b="17239"/>
          <a:stretch/>
        </p:blipFill>
        <p:spPr bwMode="auto">
          <a:xfrm>
            <a:off x="304801" y="2385194"/>
            <a:ext cx="4891088" cy="309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7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C2250C-9FC9-4649-B2EB-8F0218A72840}"/>
              </a:ext>
            </a:extLst>
          </p:cNvPr>
          <p:cNvSpPr txBox="1"/>
          <p:nvPr/>
        </p:nvSpPr>
        <p:spPr>
          <a:xfrm>
            <a:off x="108273" y="152946"/>
            <a:ext cx="52565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психологов Гэри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Росс Кэмпбелла в книге «Пять путей к сердцу ребенка», эти авторы, исходя из своей многолетней практики поняли, что существуют пять основных «языков любви». И каждый человек понимает один из них лучше, чем остальные четыре. Задача родителей – узнать главный для своего ребенка «язык любви» и в повышенных количествах выражать свою любовь именно на этом «языке». Это не означает, что другие «языки» не важны. Потребность ребенка во всех пяти «языках любви», но в одном из них – повышенная потребность. А вернее, если его не выражать больше, то ребенок не будет чувствовать себя любимым.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1FCA3D2-DF1E-4D26-9CFE-9D2E7129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-247" r="13601" b="3571"/>
          <a:stretch/>
        </p:blipFill>
        <p:spPr bwMode="auto">
          <a:xfrm>
            <a:off x="1422419" y="2489726"/>
            <a:ext cx="2700300" cy="313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2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B0B342-F2C6-455D-B894-947EF8B07FC3}"/>
              </a:ext>
            </a:extLst>
          </p:cNvPr>
          <p:cNvSpPr txBox="1"/>
          <p:nvPr/>
        </p:nvSpPr>
        <p:spPr>
          <a:xfrm>
            <a:off x="180281" y="152946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поговорим о самих  «языках любви»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32100-815D-40A1-BC9A-282A10DF5B05}"/>
              </a:ext>
            </a:extLst>
          </p:cNvPr>
          <p:cNvSpPr txBox="1"/>
          <p:nvPr/>
        </p:nvSpPr>
        <p:spPr>
          <a:xfrm>
            <a:off x="180281" y="483265"/>
            <a:ext cx="51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Прикосновение.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жизни ребенок чувствует себя любимым благодаря прикосновениям. Любовь проявляется в крепких объятиях, поцелуях. Даже если просто держать своего ребенка за руку, похлопывать по спине или шутя бороться с ним на полу – это выражение любви! 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одобрения.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люблю тебя», «Молодец… », «Спасибо» Такие слова поднимают у ребенка чувство уверенности, самоуважения, ободряют и в дальнейшем поступать правильно. Грубые и резкие, несправедливые слова, даже если сказаны во гневе, постепенно воспитывают в ребенке самоуничтожение и даже ненависть к себе и окружающим. 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Время, проведенное вместе.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регулярно находить свободное от дел время, чтобы полностью уделять его ребенку: почитать книгу, поиграть в какую – ни будь игру, погулять, поговорить… 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могут быть очень простыми, как камень, найденный на прогулке… Любая вещь, игрушка, цветочек, скажет о любви вашему ребенку. Причем, настоящий подарок никогда не преподносится за какие – то заслуги. Ведь любовь не требует ничего взамен. </a:t>
            </a:r>
          </a:p>
          <a:p>
            <a:pPr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идет о помощи и заботе, которую любой ребенок с радостью примет. Приготовление любимого блюда, покупка вещей, купание… И если ребенок чего – то не замечает, вырастет- оценит! </a:t>
            </a:r>
          </a:p>
        </p:txBody>
      </p:sp>
    </p:spTree>
    <p:extLst>
      <p:ext uri="{BB962C8B-B14F-4D97-AF65-F5344CB8AC3E}">
        <p14:creationId xmlns:p14="http://schemas.microsoft.com/office/powerpoint/2010/main" val="259484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7DC16E-B423-4324-8F55-DFE52FCD40D3}"/>
              </a:ext>
            </a:extLst>
          </p:cNvPr>
          <p:cNvSpPr txBox="1"/>
          <p:nvPr/>
        </p:nvSpPr>
        <p:spPr>
          <a:xfrm>
            <a:off x="180281" y="152946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внимательны, чтобы заметить, какой способ общения больше всего нужен ребенку сейчас. Это очень просто. Если ребенок подходит и обнимает вас, то, возможно, он хочет, чтобы его обняли, приласкали. Когда просит поиграть с ним – ему нужно безраздельное внимание. Спрашивает Вашего мнения — значит хочет получить поддержку и одобрение. Если счастлив, когда кто – то из друзей или родственников дарит ему подарки - именно это наиболее желанный для него «язык любви».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A212625-46D2-4030-8AA3-CD688661C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2" y="1986699"/>
            <a:ext cx="5112568" cy="364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BE093A-477E-42D5-9E0E-BA8687005FF4}"/>
              </a:ext>
            </a:extLst>
          </p:cNvPr>
          <p:cNvSpPr txBox="1"/>
          <p:nvPr/>
        </p:nvSpPr>
        <p:spPr>
          <a:xfrm>
            <a:off x="184920" y="224954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проявлять свою любовь так, чтобы это было понятно ребенку, то есть выучить его «родной язык», - не значит застраховаться от конфликтов. Но чтобы между вами ни происходило, ребенок всегда будет знать: вы его любите, заботитесь о его благе, и ему нечего бояться. Он уверен в себе и себя уважает.</a:t>
            </a:r>
            <a:r>
              <a:rPr lang="ru-RU" dirty="0"/>
              <a:t>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A45156A-EE9E-45D1-B44E-AB8B21C5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7" y="1609948"/>
            <a:ext cx="4896544" cy="39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7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572C91-3E3D-42AC-B5E4-9AD4558B4596}"/>
              </a:ext>
            </a:extLst>
          </p:cNvPr>
          <p:cNvSpPr txBox="1"/>
          <p:nvPr/>
        </p:nvSpPr>
        <p:spPr>
          <a:xfrm>
            <a:off x="180281" y="224954"/>
            <a:ext cx="5184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нужно любить, иначе от него ничего не добьетесь. Нам нужно помнить об этом. Если потребность ребенка в любви не удовлетворена, он никогда полностью не реализует свои способности. Однако бывает и так: родители искренне любят малыша, а он несчастен, потому что их любви не чувствует. Научитесь выражать свою любовь так, чтобы ребенок это почувствовал, тогда он поймет, что дорог вам.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80C5053-10FC-4447-830F-C3BE81A0C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5448" r="2177" b="3298"/>
          <a:stretch/>
        </p:blipFill>
        <p:spPr bwMode="auto">
          <a:xfrm>
            <a:off x="173832" y="1799637"/>
            <a:ext cx="5184576" cy="382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9471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712</TotalTime>
  <Words>923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</cp:lastModifiedBy>
  <cp:revision>79</cp:revision>
  <cp:lastPrinted>2020-11-22T06:22:28Z</cp:lastPrinted>
  <dcterms:created xsi:type="dcterms:W3CDTF">2016-11-13T11:06:23Z</dcterms:created>
  <dcterms:modified xsi:type="dcterms:W3CDTF">2022-03-01T14:33:08Z</dcterms:modified>
</cp:coreProperties>
</file>