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2" r:id="rId6"/>
    <p:sldId id="280" r:id="rId7"/>
    <p:sldId id="28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FF00"/>
    <a:srgbClr val="FF3300"/>
    <a:srgbClr val="FFFF99"/>
    <a:srgbClr val="FF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D6B1-7C24-44A4-ACCD-5EC89966E5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D04F6-951F-482D-A0A3-7951CACBAF1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B3D93A-B790-4DBE-B0FA-380AC03C8F15}" type="parTrans" cxnId="{6B4EBC30-B39E-45F0-B1D0-69504EF37620}">
      <dgm:prSet/>
      <dgm:spPr/>
      <dgm:t>
        <a:bodyPr/>
        <a:lstStyle/>
        <a:p>
          <a:endParaRPr lang="ru-RU"/>
        </a:p>
      </dgm:t>
    </dgm:pt>
    <dgm:pt modelId="{81DD6CEE-E75A-4015-8008-D04D3BF21D5B}" type="sibTrans" cxnId="{6B4EBC30-B39E-45F0-B1D0-69504EF37620}">
      <dgm:prSet/>
      <dgm:spPr/>
      <dgm:t>
        <a:bodyPr/>
        <a:lstStyle/>
        <a:p>
          <a:endParaRPr lang="ru-RU"/>
        </a:p>
      </dgm:t>
    </dgm:pt>
    <dgm:pt modelId="{73FD8545-79B0-435C-BE2B-463B0FC43ED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Совершенствование физических способностей ребенка.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41D11C-EA48-49EF-9232-9E86B2C1FD53}" type="parTrans" cxnId="{3B9AA50C-1464-4A42-8E1E-97E6D1EAE710}">
      <dgm:prSet/>
      <dgm:spPr/>
      <dgm:t>
        <a:bodyPr/>
        <a:lstStyle/>
        <a:p>
          <a:endParaRPr lang="ru-RU"/>
        </a:p>
      </dgm:t>
    </dgm:pt>
    <dgm:pt modelId="{54F23C31-0348-4AAC-ACA0-9F71D8F9AEED}" type="sibTrans" cxnId="{3B9AA50C-1464-4A42-8E1E-97E6D1EAE710}">
      <dgm:prSet/>
      <dgm:spPr/>
      <dgm:t>
        <a:bodyPr/>
        <a:lstStyle/>
        <a:p>
          <a:endParaRPr lang="ru-RU"/>
        </a:p>
      </dgm:t>
    </dgm:pt>
    <dgm:pt modelId="{DA215BD3-E97E-453E-A475-DD503269281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C325AA-616F-4101-BBB3-841C17DE296B}" type="parTrans" cxnId="{89D28B8B-B0FE-49CC-A421-083D2F7A3CA2}">
      <dgm:prSet/>
      <dgm:spPr/>
      <dgm:t>
        <a:bodyPr/>
        <a:lstStyle/>
        <a:p>
          <a:endParaRPr lang="ru-RU"/>
        </a:p>
      </dgm:t>
    </dgm:pt>
    <dgm:pt modelId="{CF5A1542-4693-48A4-9C78-5F93AC857697}" type="sibTrans" cxnId="{89D28B8B-B0FE-49CC-A421-083D2F7A3CA2}">
      <dgm:prSet/>
      <dgm:spPr/>
      <dgm:t>
        <a:bodyPr/>
        <a:lstStyle/>
        <a:p>
          <a:endParaRPr lang="ru-RU"/>
        </a:p>
      </dgm:t>
    </dgm:pt>
    <dgm:pt modelId="{B677C95F-DE60-4A6C-B441-494629BC03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C934CF-4261-4420-AF6D-C3B64A5DF674}" type="parTrans" cxnId="{ED66CCA2-C6F5-4082-A49B-21520CC917B0}">
      <dgm:prSet/>
      <dgm:spPr/>
      <dgm:t>
        <a:bodyPr/>
        <a:lstStyle/>
        <a:p>
          <a:endParaRPr lang="ru-RU"/>
        </a:p>
      </dgm:t>
    </dgm:pt>
    <dgm:pt modelId="{41AFE1C1-7207-4AA0-A049-BCB3B633EF45}" type="sibTrans" cxnId="{ED66CCA2-C6F5-4082-A49B-21520CC917B0}">
      <dgm:prSet/>
      <dgm:spPr/>
      <dgm:t>
        <a:bodyPr/>
        <a:lstStyle/>
        <a:p>
          <a:endParaRPr lang="ru-RU"/>
        </a:p>
      </dgm:t>
    </dgm:pt>
    <dgm:pt modelId="{0D70390B-7456-439A-9870-0A677B3444F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Создание условий для положительного психоэмоционального состояния детей.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55BE5-4E74-409D-8649-24287C65EAB0}" type="parTrans" cxnId="{6653C8B6-A1EB-4C07-9516-56DA4F1AAB0A}">
      <dgm:prSet/>
      <dgm:spPr/>
      <dgm:t>
        <a:bodyPr/>
        <a:lstStyle/>
        <a:p>
          <a:endParaRPr lang="ru-RU"/>
        </a:p>
      </dgm:t>
    </dgm:pt>
    <dgm:pt modelId="{8232D0F5-FFD2-493B-A4F0-71FF8AF566E5}" type="sibTrans" cxnId="{6653C8B6-A1EB-4C07-9516-56DA4F1AAB0A}">
      <dgm:prSet/>
      <dgm:spPr/>
      <dgm:t>
        <a:bodyPr/>
        <a:lstStyle/>
        <a:p>
          <a:endParaRPr lang="ru-RU"/>
        </a:p>
      </dgm:t>
    </dgm:pt>
    <dgm:pt modelId="{CE425EBF-C6C1-4D2F-842D-6392ACB4E94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4881C-75DF-460D-9A74-9C439B466AFB}" type="parTrans" cxnId="{4BF29D22-9FE6-4CE0-9F55-DEC353F14024}">
      <dgm:prSet/>
      <dgm:spPr/>
      <dgm:t>
        <a:bodyPr/>
        <a:lstStyle/>
        <a:p>
          <a:endParaRPr lang="ru-RU"/>
        </a:p>
      </dgm:t>
    </dgm:pt>
    <dgm:pt modelId="{D8591BCD-A2B5-4837-BCB7-1CF25D98B15D}" type="sibTrans" cxnId="{4BF29D22-9FE6-4CE0-9F55-DEC353F14024}">
      <dgm:prSet/>
      <dgm:spPr/>
      <dgm:t>
        <a:bodyPr/>
        <a:lstStyle/>
        <a:p>
          <a:endParaRPr lang="ru-RU"/>
        </a:p>
      </dgm:t>
    </dgm:pt>
    <dgm:pt modelId="{96742781-3352-4A15-83AA-17C9918493A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Укрепление нервной системы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FC7BD3-B0CA-4699-AC31-DDF980787D0E}" type="parTrans" cxnId="{B0F91BBC-8928-4B8F-B6A0-C3A5CEC59002}">
      <dgm:prSet/>
      <dgm:spPr/>
      <dgm:t>
        <a:bodyPr/>
        <a:lstStyle/>
        <a:p>
          <a:endParaRPr lang="ru-RU"/>
        </a:p>
      </dgm:t>
    </dgm:pt>
    <dgm:pt modelId="{B13272D3-7182-4ADE-833E-E276938A5BB4}" type="sibTrans" cxnId="{B0F91BBC-8928-4B8F-B6A0-C3A5CEC59002}">
      <dgm:prSet/>
      <dgm:spPr/>
      <dgm:t>
        <a:bodyPr/>
        <a:lstStyle/>
        <a:p>
          <a:endParaRPr lang="ru-RU"/>
        </a:p>
      </dgm:t>
    </dgm:pt>
    <dgm:pt modelId="{A3DD870A-AA0A-4EB0-82FC-371BB4CB07D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C7D9A5-A147-4BB0-9E29-DE3CDFFBF7DF}" type="parTrans" cxnId="{30E8FD9E-3436-4411-87F8-923ADE7B5158}">
      <dgm:prSet/>
      <dgm:spPr/>
      <dgm:t>
        <a:bodyPr/>
        <a:lstStyle/>
        <a:p>
          <a:endParaRPr lang="ru-RU"/>
        </a:p>
      </dgm:t>
    </dgm:pt>
    <dgm:pt modelId="{999D0145-382D-44DF-B1B2-36217AAA5B3B}" type="sibTrans" cxnId="{30E8FD9E-3436-4411-87F8-923ADE7B5158}">
      <dgm:prSet/>
      <dgm:spPr/>
      <dgm:t>
        <a:bodyPr/>
        <a:lstStyle/>
        <a:p>
          <a:endParaRPr lang="ru-RU"/>
        </a:p>
      </dgm:t>
    </dgm:pt>
    <dgm:pt modelId="{344F2637-7EF6-437C-84BF-8A496F6241E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Укрепление здоровья и повышение защитных сил организма.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B00F57-0985-4561-B89D-7ADC6B7F1F3F}" type="parTrans" cxnId="{2107BE0A-C639-4B8E-A06A-C2CD8D76B7CF}">
      <dgm:prSet/>
      <dgm:spPr/>
      <dgm:t>
        <a:bodyPr/>
        <a:lstStyle/>
        <a:p>
          <a:endParaRPr lang="ru-RU"/>
        </a:p>
      </dgm:t>
    </dgm:pt>
    <dgm:pt modelId="{7A47CDDC-27C9-4F11-A67B-7845AE4ED24D}" type="sibTrans" cxnId="{2107BE0A-C639-4B8E-A06A-C2CD8D76B7CF}">
      <dgm:prSet/>
      <dgm:spPr/>
      <dgm:t>
        <a:bodyPr/>
        <a:lstStyle/>
        <a:p>
          <a:endParaRPr lang="ru-RU"/>
        </a:p>
      </dgm:t>
    </dgm:pt>
    <dgm:pt modelId="{0EC193AC-9686-42D3-A849-1F2FBA0E1E9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психических качеств: внимание, память, воображение, самостоятельность и инициатива.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26801-D232-4580-A4EA-7A0804041C74}" type="parTrans" cxnId="{5465486B-652B-484E-B861-BDB545259AB6}">
      <dgm:prSet/>
      <dgm:spPr/>
      <dgm:t>
        <a:bodyPr/>
        <a:lstStyle/>
        <a:p>
          <a:endParaRPr lang="ru-RU"/>
        </a:p>
      </dgm:t>
    </dgm:pt>
    <dgm:pt modelId="{9766F497-4FC9-41E3-957F-979AC41FE664}" type="sibTrans" cxnId="{5465486B-652B-484E-B861-BDB545259AB6}">
      <dgm:prSet/>
      <dgm:spPr/>
      <dgm:t>
        <a:bodyPr/>
        <a:lstStyle/>
        <a:p>
          <a:endParaRPr lang="ru-RU"/>
        </a:p>
      </dgm:t>
    </dgm:pt>
    <dgm:pt modelId="{FA45E5DF-D2B6-41AA-9177-EA1AE1CC05D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5C9735-39C5-4F35-87D7-1C6E08D36A8E}" type="parTrans" cxnId="{E8765E74-D9B6-4465-BB61-E2F23FD62CBA}">
      <dgm:prSet/>
      <dgm:spPr/>
      <dgm:t>
        <a:bodyPr/>
        <a:lstStyle/>
        <a:p>
          <a:endParaRPr lang="ru-RU"/>
        </a:p>
      </dgm:t>
    </dgm:pt>
    <dgm:pt modelId="{6CC3714F-8275-49B7-8D2E-181ACF907D8C}" type="sibTrans" cxnId="{E8765E74-D9B6-4465-BB61-E2F23FD62CBA}">
      <dgm:prSet/>
      <dgm:spPr/>
      <dgm:t>
        <a:bodyPr/>
        <a:lstStyle/>
        <a:p>
          <a:endParaRPr lang="ru-RU"/>
        </a:p>
      </dgm:t>
    </dgm:pt>
    <dgm:pt modelId="{ED7E401A-B55F-4A7E-8EE7-145EA68029D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Воспитание и формирование личностных качеств.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5D4C9B-68F7-483F-9EB2-F7CFC26E7D66}" type="parTrans" cxnId="{9599444C-F398-4100-84C6-D0D60A2BA64F}">
      <dgm:prSet/>
      <dgm:spPr/>
      <dgm:t>
        <a:bodyPr/>
        <a:lstStyle/>
        <a:p>
          <a:endParaRPr lang="ru-RU"/>
        </a:p>
      </dgm:t>
    </dgm:pt>
    <dgm:pt modelId="{2A09FF6D-F1E4-49FB-ADFA-DF914EBD9E5B}" type="sibTrans" cxnId="{9599444C-F398-4100-84C6-D0D60A2BA64F}">
      <dgm:prSet/>
      <dgm:spPr/>
      <dgm:t>
        <a:bodyPr/>
        <a:lstStyle/>
        <a:p>
          <a:endParaRPr lang="ru-RU"/>
        </a:p>
      </dgm:t>
    </dgm:pt>
    <dgm:pt modelId="{F6474B84-C21A-4558-8EC6-F87102ED9C37}" type="pres">
      <dgm:prSet presAssocID="{91E1D6B1-7C24-44A4-ACCD-5EC89966E5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203F3-57EB-41E7-8CE9-71C7CE77B81C}" type="pres">
      <dgm:prSet presAssocID="{21CD04F6-951F-482D-A0A3-7951CACBAF19}" presName="composite" presStyleCnt="0"/>
      <dgm:spPr/>
    </dgm:pt>
    <dgm:pt modelId="{9AF17D1D-F59C-4CF0-A793-C289E19D0ADE}" type="pres">
      <dgm:prSet presAssocID="{21CD04F6-951F-482D-A0A3-7951CACBAF1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C690D-814A-420F-BFE2-297FF9872C05}" type="pres">
      <dgm:prSet presAssocID="{21CD04F6-951F-482D-A0A3-7951CACBAF1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57FF0-4ED7-450B-B539-D33775CBE53C}" type="pres">
      <dgm:prSet presAssocID="{81DD6CEE-E75A-4015-8008-D04D3BF21D5B}" presName="sp" presStyleCnt="0"/>
      <dgm:spPr/>
    </dgm:pt>
    <dgm:pt modelId="{46E54D34-4D93-4635-81D0-22BD74141D56}" type="pres">
      <dgm:prSet presAssocID="{DA215BD3-E97E-453E-A475-DD5032692817}" presName="composite" presStyleCnt="0"/>
      <dgm:spPr/>
    </dgm:pt>
    <dgm:pt modelId="{97CBE49D-9C75-4D91-9DD8-A9FEC2CF9CCC}" type="pres">
      <dgm:prSet presAssocID="{DA215BD3-E97E-453E-A475-DD503269281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E8887-43C2-4DB2-9076-AF8AF46AD8DD}" type="pres">
      <dgm:prSet presAssocID="{DA215BD3-E97E-453E-A475-DD503269281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6B6F4-D2E9-4311-89FE-65AB31C375E7}" type="pres">
      <dgm:prSet presAssocID="{CF5A1542-4693-48A4-9C78-5F93AC857697}" presName="sp" presStyleCnt="0"/>
      <dgm:spPr/>
    </dgm:pt>
    <dgm:pt modelId="{DDF40B71-B506-49F0-A2C9-5E6D27D5EA6D}" type="pres">
      <dgm:prSet presAssocID="{B677C95F-DE60-4A6C-B441-494629BC0393}" presName="composite" presStyleCnt="0"/>
      <dgm:spPr/>
    </dgm:pt>
    <dgm:pt modelId="{DCAC4904-A1EE-4524-B157-F7722CE9B803}" type="pres">
      <dgm:prSet presAssocID="{B677C95F-DE60-4A6C-B441-494629BC039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79860-7AA6-47BA-90F3-48BAE8D28F88}" type="pres">
      <dgm:prSet presAssocID="{B677C95F-DE60-4A6C-B441-494629BC039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57E2B-203A-41D0-9BCB-A0E93B8BC536}" type="pres">
      <dgm:prSet presAssocID="{41AFE1C1-7207-4AA0-A049-BCB3B633EF45}" presName="sp" presStyleCnt="0"/>
      <dgm:spPr/>
    </dgm:pt>
    <dgm:pt modelId="{ED87611A-C0CE-4EF0-8729-D690ACC7B239}" type="pres">
      <dgm:prSet presAssocID="{CE425EBF-C6C1-4D2F-842D-6392ACB4E949}" presName="composite" presStyleCnt="0"/>
      <dgm:spPr/>
    </dgm:pt>
    <dgm:pt modelId="{EDD2FF86-8B35-478F-B8B7-BA98111FB95E}" type="pres">
      <dgm:prSet presAssocID="{CE425EBF-C6C1-4D2F-842D-6392ACB4E94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132E3-FF42-4ADA-A19A-7C3DE701458A}" type="pres">
      <dgm:prSet presAssocID="{CE425EBF-C6C1-4D2F-842D-6392ACB4E94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9CC89-296E-4E74-A120-D29D245893F1}" type="pres">
      <dgm:prSet presAssocID="{D8591BCD-A2B5-4837-BCB7-1CF25D98B15D}" presName="sp" presStyleCnt="0"/>
      <dgm:spPr/>
    </dgm:pt>
    <dgm:pt modelId="{DCC78C84-CD10-4602-81ED-1BA187376137}" type="pres">
      <dgm:prSet presAssocID="{A3DD870A-AA0A-4EB0-82FC-371BB4CB07D4}" presName="composite" presStyleCnt="0"/>
      <dgm:spPr/>
    </dgm:pt>
    <dgm:pt modelId="{8B8B9FAA-7194-4C11-BAC3-AE58971C95F1}" type="pres">
      <dgm:prSet presAssocID="{A3DD870A-AA0A-4EB0-82FC-371BB4CB07D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21180-4D25-46D4-A272-C24BF7AE2EE2}" type="pres">
      <dgm:prSet presAssocID="{A3DD870A-AA0A-4EB0-82FC-371BB4CB07D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C292-F2C4-4D1E-8373-611117048A2A}" type="pres">
      <dgm:prSet presAssocID="{999D0145-382D-44DF-B1B2-36217AAA5B3B}" presName="sp" presStyleCnt="0"/>
      <dgm:spPr/>
    </dgm:pt>
    <dgm:pt modelId="{6AB40336-3B6A-4F8A-B64A-E7F9970D8D59}" type="pres">
      <dgm:prSet presAssocID="{FA45E5DF-D2B6-41AA-9177-EA1AE1CC05DF}" presName="composite" presStyleCnt="0"/>
      <dgm:spPr/>
    </dgm:pt>
    <dgm:pt modelId="{8999F3CC-788B-4D8E-8389-A1E5BF10A36E}" type="pres">
      <dgm:prSet presAssocID="{FA45E5DF-D2B6-41AA-9177-EA1AE1CC05D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7137F-717F-4414-AB85-8A0932E57C8E}" type="pres">
      <dgm:prSet presAssocID="{FA45E5DF-D2B6-41AA-9177-EA1AE1CC05D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5486B-652B-484E-B861-BDB545259AB6}" srcId="{A3DD870A-AA0A-4EB0-82FC-371BB4CB07D4}" destId="{0EC193AC-9686-42D3-A849-1F2FBA0E1E9E}" srcOrd="0" destOrd="0" parTransId="{C6226801-D232-4580-A4EA-7A0804041C74}" sibTransId="{9766F497-4FC9-41E3-957F-979AC41FE664}"/>
    <dgm:cxn modelId="{D8EB3AFB-28E9-4439-9306-186B8725950E}" type="presOf" srcId="{ED7E401A-B55F-4A7E-8EE7-145EA68029D7}" destId="{F8D7137F-717F-4414-AB85-8A0932E57C8E}" srcOrd="0" destOrd="0" presId="urn:microsoft.com/office/officeart/2005/8/layout/chevron2"/>
    <dgm:cxn modelId="{D47AE091-A2C1-44FB-9F71-32B2A06955EC}" type="presOf" srcId="{0D70390B-7456-439A-9870-0A677B3444F8}" destId="{5F679860-7AA6-47BA-90F3-48BAE8D28F88}" srcOrd="0" destOrd="0" presId="urn:microsoft.com/office/officeart/2005/8/layout/chevron2"/>
    <dgm:cxn modelId="{4BF29D22-9FE6-4CE0-9F55-DEC353F14024}" srcId="{91E1D6B1-7C24-44A4-ACCD-5EC89966E5CB}" destId="{CE425EBF-C6C1-4D2F-842D-6392ACB4E949}" srcOrd="3" destOrd="0" parTransId="{9244881C-75DF-460D-9A74-9C439B466AFB}" sibTransId="{D8591BCD-A2B5-4837-BCB7-1CF25D98B15D}"/>
    <dgm:cxn modelId="{E8765E74-D9B6-4465-BB61-E2F23FD62CBA}" srcId="{91E1D6B1-7C24-44A4-ACCD-5EC89966E5CB}" destId="{FA45E5DF-D2B6-41AA-9177-EA1AE1CC05DF}" srcOrd="5" destOrd="0" parTransId="{155C9735-39C5-4F35-87D7-1C6E08D36A8E}" sibTransId="{6CC3714F-8275-49B7-8D2E-181ACF907D8C}"/>
    <dgm:cxn modelId="{2445F13E-7407-4FDC-AE56-A7783723E185}" type="presOf" srcId="{73FD8545-79B0-435C-BE2B-463B0FC43EDE}" destId="{908C690D-814A-420F-BFE2-297FF9872C05}" srcOrd="0" destOrd="0" presId="urn:microsoft.com/office/officeart/2005/8/layout/chevron2"/>
    <dgm:cxn modelId="{6B4EBC30-B39E-45F0-B1D0-69504EF37620}" srcId="{91E1D6B1-7C24-44A4-ACCD-5EC89966E5CB}" destId="{21CD04F6-951F-482D-A0A3-7951CACBAF19}" srcOrd="0" destOrd="0" parTransId="{AEB3D93A-B790-4DBE-B0FA-380AC03C8F15}" sibTransId="{81DD6CEE-E75A-4015-8008-D04D3BF21D5B}"/>
    <dgm:cxn modelId="{B0F91BBC-8928-4B8F-B6A0-C3A5CEC59002}" srcId="{CE425EBF-C6C1-4D2F-842D-6392ACB4E949}" destId="{96742781-3352-4A15-83AA-17C9918493A9}" srcOrd="0" destOrd="0" parTransId="{5EFC7BD3-B0CA-4699-AC31-DDF980787D0E}" sibTransId="{B13272D3-7182-4ADE-833E-E276938A5BB4}"/>
    <dgm:cxn modelId="{CB0AE1CB-BB04-4CDC-B5D6-7BF5D27AFD0B}" type="presOf" srcId="{96742781-3352-4A15-83AA-17C9918493A9}" destId="{42A132E3-FF42-4ADA-A19A-7C3DE701458A}" srcOrd="0" destOrd="0" presId="urn:microsoft.com/office/officeart/2005/8/layout/chevron2"/>
    <dgm:cxn modelId="{787224C3-EAE3-4AAC-B040-06D2E73362CD}" type="presOf" srcId="{FA45E5DF-D2B6-41AA-9177-EA1AE1CC05DF}" destId="{8999F3CC-788B-4D8E-8389-A1E5BF10A36E}" srcOrd="0" destOrd="0" presId="urn:microsoft.com/office/officeart/2005/8/layout/chevron2"/>
    <dgm:cxn modelId="{9599444C-F398-4100-84C6-D0D60A2BA64F}" srcId="{FA45E5DF-D2B6-41AA-9177-EA1AE1CC05DF}" destId="{ED7E401A-B55F-4A7E-8EE7-145EA68029D7}" srcOrd="0" destOrd="0" parTransId="{E05D4C9B-68F7-483F-9EB2-F7CFC26E7D66}" sibTransId="{2A09FF6D-F1E4-49FB-ADFA-DF914EBD9E5B}"/>
    <dgm:cxn modelId="{2107BE0A-C639-4B8E-A06A-C2CD8D76B7CF}" srcId="{DA215BD3-E97E-453E-A475-DD5032692817}" destId="{344F2637-7EF6-437C-84BF-8A496F6241E8}" srcOrd="0" destOrd="0" parTransId="{31B00F57-0985-4561-B89D-7ADC6B7F1F3F}" sibTransId="{7A47CDDC-27C9-4F11-A67B-7845AE4ED24D}"/>
    <dgm:cxn modelId="{30E8FD9E-3436-4411-87F8-923ADE7B5158}" srcId="{91E1D6B1-7C24-44A4-ACCD-5EC89966E5CB}" destId="{A3DD870A-AA0A-4EB0-82FC-371BB4CB07D4}" srcOrd="4" destOrd="0" parTransId="{76C7D9A5-A147-4BB0-9E29-DE3CDFFBF7DF}" sibTransId="{999D0145-382D-44DF-B1B2-36217AAA5B3B}"/>
    <dgm:cxn modelId="{4BC241BE-F791-415E-B648-08CBF545E0DD}" type="presOf" srcId="{CE425EBF-C6C1-4D2F-842D-6392ACB4E949}" destId="{EDD2FF86-8B35-478F-B8B7-BA98111FB95E}" srcOrd="0" destOrd="0" presId="urn:microsoft.com/office/officeart/2005/8/layout/chevron2"/>
    <dgm:cxn modelId="{6653C8B6-A1EB-4C07-9516-56DA4F1AAB0A}" srcId="{B677C95F-DE60-4A6C-B441-494629BC0393}" destId="{0D70390B-7456-439A-9870-0A677B3444F8}" srcOrd="0" destOrd="0" parTransId="{AC755BE5-4E74-409D-8649-24287C65EAB0}" sibTransId="{8232D0F5-FFD2-493B-A4F0-71FF8AF566E5}"/>
    <dgm:cxn modelId="{AFE2B214-4ADE-41E7-984F-6314083FF0E7}" type="presOf" srcId="{A3DD870A-AA0A-4EB0-82FC-371BB4CB07D4}" destId="{8B8B9FAA-7194-4C11-BAC3-AE58971C95F1}" srcOrd="0" destOrd="0" presId="urn:microsoft.com/office/officeart/2005/8/layout/chevron2"/>
    <dgm:cxn modelId="{F0D5C93B-7511-43BE-9AC1-346EC9D864B9}" type="presOf" srcId="{B677C95F-DE60-4A6C-B441-494629BC0393}" destId="{DCAC4904-A1EE-4524-B157-F7722CE9B803}" srcOrd="0" destOrd="0" presId="urn:microsoft.com/office/officeart/2005/8/layout/chevron2"/>
    <dgm:cxn modelId="{D9C74E39-41D8-4417-8768-C056B0708918}" type="presOf" srcId="{0EC193AC-9686-42D3-A849-1F2FBA0E1E9E}" destId="{F5D21180-4D25-46D4-A272-C24BF7AE2EE2}" srcOrd="0" destOrd="0" presId="urn:microsoft.com/office/officeart/2005/8/layout/chevron2"/>
    <dgm:cxn modelId="{8484C7C7-227C-472E-91F2-470F461A5AD9}" type="presOf" srcId="{DA215BD3-E97E-453E-A475-DD5032692817}" destId="{97CBE49D-9C75-4D91-9DD8-A9FEC2CF9CCC}" srcOrd="0" destOrd="0" presId="urn:microsoft.com/office/officeart/2005/8/layout/chevron2"/>
    <dgm:cxn modelId="{ED66CCA2-C6F5-4082-A49B-21520CC917B0}" srcId="{91E1D6B1-7C24-44A4-ACCD-5EC89966E5CB}" destId="{B677C95F-DE60-4A6C-B441-494629BC0393}" srcOrd="2" destOrd="0" parTransId="{5AC934CF-4261-4420-AF6D-C3B64A5DF674}" sibTransId="{41AFE1C1-7207-4AA0-A049-BCB3B633EF45}"/>
    <dgm:cxn modelId="{4F7C6EAB-B4D5-4D9E-96B4-631154045518}" type="presOf" srcId="{21CD04F6-951F-482D-A0A3-7951CACBAF19}" destId="{9AF17D1D-F59C-4CF0-A793-C289E19D0ADE}" srcOrd="0" destOrd="0" presId="urn:microsoft.com/office/officeart/2005/8/layout/chevron2"/>
    <dgm:cxn modelId="{3B9AA50C-1464-4A42-8E1E-97E6D1EAE710}" srcId="{21CD04F6-951F-482D-A0A3-7951CACBAF19}" destId="{73FD8545-79B0-435C-BE2B-463B0FC43EDE}" srcOrd="0" destOrd="0" parTransId="{1A41D11C-EA48-49EF-9232-9E86B2C1FD53}" sibTransId="{54F23C31-0348-4AAC-ACA0-9F71D8F9AEED}"/>
    <dgm:cxn modelId="{AD66849F-1143-4DF4-B5AA-39495DE5D57E}" type="presOf" srcId="{344F2637-7EF6-437C-84BF-8A496F6241E8}" destId="{7F6E8887-43C2-4DB2-9076-AF8AF46AD8DD}" srcOrd="0" destOrd="0" presId="urn:microsoft.com/office/officeart/2005/8/layout/chevron2"/>
    <dgm:cxn modelId="{3C722763-2175-4864-985F-BA401C3E828E}" type="presOf" srcId="{91E1D6B1-7C24-44A4-ACCD-5EC89966E5CB}" destId="{F6474B84-C21A-4558-8EC6-F87102ED9C37}" srcOrd="0" destOrd="0" presId="urn:microsoft.com/office/officeart/2005/8/layout/chevron2"/>
    <dgm:cxn modelId="{89D28B8B-B0FE-49CC-A421-083D2F7A3CA2}" srcId="{91E1D6B1-7C24-44A4-ACCD-5EC89966E5CB}" destId="{DA215BD3-E97E-453E-A475-DD5032692817}" srcOrd="1" destOrd="0" parTransId="{28C325AA-616F-4101-BBB3-841C17DE296B}" sibTransId="{CF5A1542-4693-48A4-9C78-5F93AC857697}"/>
    <dgm:cxn modelId="{AF1D18D9-D187-434D-B5A7-9D96EDB6BCF1}" type="presParOf" srcId="{F6474B84-C21A-4558-8EC6-F87102ED9C37}" destId="{7ED203F3-57EB-41E7-8CE9-71C7CE77B81C}" srcOrd="0" destOrd="0" presId="urn:microsoft.com/office/officeart/2005/8/layout/chevron2"/>
    <dgm:cxn modelId="{C184F27B-C431-4BBF-8564-9148891FDE27}" type="presParOf" srcId="{7ED203F3-57EB-41E7-8CE9-71C7CE77B81C}" destId="{9AF17D1D-F59C-4CF0-A793-C289E19D0ADE}" srcOrd="0" destOrd="0" presId="urn:microsoft.com/office/officeart/2005/8/layout/chevron2"/>
    <dgm:cxn modelId="{145360B0-5586-4ABF-BFA0-96BD61F71A55}" type="presParOf" srcId="{7ED203F3-57EB-41E7-8CE9-71C7CE77B81C}" destId="{908C690D-814A-420F-BFE2-297FF9872C05}" srcOrd="1" destOrd="0" presId="urn:microsoft.com/office/officeart/2005/8/layout/chevron2"/>
    <dgm:cxn modelId="{37AA3415-9F91-4FA0-BADB-91E6E223E1A7}" type="presParOf" srcId="{F6474B84-C21A-4558-8EC6-F87102ED9C37}" destId="{2F057FF0-4ED7-450B-B539-D33775CBE53C}" srcOrd="1" destOrd="0" presId="urn:microsoft.com/office/officeart/2005/8/layout/chevron2"/>
    <dgm:cxn modelId="{BD1C7C10-9BDD-423B-8A9E-D8D0690CD9AD}" type="presParOf" srcId="{F6474B84-C21A-4558-8EC6-F87102ED9C37}" destId="{46E54D34-4D93-4635-81D0-22BD74141D56}" srcOrd="2" destOrd="0" presId="urn:microsoft.com/office/officeart/2005/8/layout/chevron2"/>
    <dgm:cxn modelId="{CC9FF0C0-CB43-429C-B103-142ABE6B3A46}" type="presParOf" srcId="{46E54D34-4D93-4635-81D0-22BD74141D56}" destId="{97CBE49D-9C75-4D91-9DD8-A9FEC2CF9CCC}" srcOrd="0" destOrd="0" presId="urn:microsoft.com/office/officeart/2005/8/layout/chevron2"/>
    <dgm:cxn modelId="{85B0C716-36E8-4D7A-94F8-8F1681D09DCC}" type="presParOf" srcId="{46E54D34-4D93-4635-81D0-22BD74141D56}" destId="{7F6E8887-43C2-4DB2-9076-AF8AF46AD8DD}" srcOrd="1" destOrd="0" presId="urn:microsoft.com/office/officeart/2005/8/layout/chevron2"/>
    <dgm:cxn modelId="{7F34C03D-500C-4EB6-9F06-C89B0C066798}" type="presParOf" srcId="{F6474B84-C21A-4558-8EC6-F87102ED9C37}" destId="{AC76B6F4-D2E9-4311-89FE-65AB31C375E7}" srcOrd="3" destOrd="0" presId="urn:microsoft.com/office/officeart/2005/8/layout/chevron2"/>
    <dgm:cxn modelId="{EBC73F28-CDE2-48EF-965A-E0A77EAD00C1}" type="presParOf" srcId="{F6474B84-C21A-4558-8EC6-F87102ED9C37}" destId="{DDF40B71-B506-49F0-A2C9-5E6D27D5EA6D}" srcOrd="4" destOrd="0" presId="urn:microsoft.com/office/officeart/2005/8/layout/chevron2"/>
    <dgm:cxn modelId="{8C21463C-DA54-4D7F-8E58-BE5D2D394B2A}" type="presParOf" srcId="{DDF40B71-B506-49F0-A2C9-5E6D27D5EA6D}" destId="{DCAC4904-A1EE-4524-B157-F7722CE9B803}" srcOrd="0" destOrd="0" presId="urn:microsoft.com/office/officeart/2005/8/layout/chevron2"/>
    <dgm:cxn modelId="{F2E9CF99-8D4A-4FF0-8B39-27123D33D494}" type="presParOf" srcId="{DDF40B71-B506-49F0-A2C9-5E6D27D5EA6D}" destId="{5F679860-7AA6-47BA-90F3-48BAE8D28F88}" srcOrd="1" destOrd="0" presId="urn:microsoft.com/office/officeart/2005/8/layout/chevron2"/>
    <dgm:cxn modelId="{5698A95F-7E1A-4851-9F76-7AED546DC704}" type="presParOf" srcId="{F6474B84-C21A-4558-8EC6-F87102ED9C37}" destId="{BE557E2B-203A-41D0-9BCB-A0E93B8BC536}" srcOrd="5" destOrd="0" presId="urn:microsoft.com/office/officeart/2005/8/layout/chevron2"/>
    <dgm:cxn modelId="{D9825010-43BF-47A3-9EA1-96A30BEAD3A7}" type="presParOf" srcId="{F6474B84-C21A-4558-8EC6-F87102ED9C37}" destId="{ED87611A-C0CE-4EF0-8729-D690ACC7B239}" srcOrd="6" destOrd="0" presId="urn:microsoft.com/office/officeart/2005/8/layout/chevron2"/>
    <dgm:cxn modelId="{D956ABEA-B740-4EE2-A3DB-9017D75222F3}" type="presParOf" srcId="{ED87611A-C0CE-4EF0-8729-D690ACC7B239}" destId="{EDD2FF86-8B35-478F-B8B7-BA98111FB95E}" srcOrd="0" destOrd="0" presId="urn:microsoft.com/office/officeart/2005/8/layout/chevron2"/>
    <dgm:cxn modelId="{61283DB8-56E4-4981-86DD-6D8BB3F2384D}" type="presParOf" srcId="{ED87611A-C0CE-4EF0-8729-D690ACC7B239}" destId="{42A132E3-FF42-4ADA-A19A-7C3DE701458A}" srcOrd="1" destOrd="0" presId="urn:microsoft.com/office/officeart/2005/8/layout/chevron2"/>
    <dgm:cxn modelId="{67BAC4AF-C7FF-4DF9-9E42-14FFA99AB135}" type="presParOf" srcId="{F6474B84-C21A-4558-8EC6-F87102ED9C37}" destId="{0AF9CC89-296E-4E74-A120-D29D245893F1}" srcOrd="7" destOrd="0" presId="urn:microsoft.com/office/officeart/2005/8/layout/chevron2"/>
    <dgm:cxn modelId="{0CF91C9D-BE16-4775-978F-938A1421E843}" type="presParOf" srcId="{F6474B84-C21A-4558-8EC6-F87102ED9C37}" destId="{DCC78C84-CD10-4602-81ED-1BA187376137}" srcOrd="8" destOrd="0" presId="urn:microsoft.com/office/officeart/2005/8/layout/chevron2"/>
    <dgm:cxn modelId="{F1B9C85F-23C0-4F7B-BFDA-FE7BA06FA3E1}" type="presParOf" srcId="{DCC78C84-CD10-4602-81ED-1BA187376137}" destId="{8B8B9FAA-7194-4C11-BAC3-AE58971C95F1}" srcOrd="0" destOrd="0" presId="urn:microsoft.com/office/officeart/2005/8/layout/chevron2"/>
    <dgm:cxn modelId="{FBAC3908-4F31-47D3-8038-A46DAF3DB433}" type="presParOf" srcId="{DCC78C84-CD10-4602-81ED-1BA187376137}" destId="{F5D21180-4D25-46D4-A272-C24BF7AE2EE2}" srcOrd="1" destOrd="0" presId="urn:microsoft.com/office/officeart/2005/8/layout/chevron2"/>
    <dgm:cxn modelId="{CC1DE511-E8B0-409E-B2BF-DECE50931A91}" type="presParOf" srcId="{F6474B84-C21A-4558-8EC6-F87102ED9C37}" destId="{0A1EC292-F2C4-4D1E-8373-611117048A2A}" srcOrd="9" destOrd="0" presId="urn:microsoft.com/office/officeart/2005/8/layout/chevron2"/>
    <dgm:cxn modelId="{C7632955-58D2-4200-B002-9A7D1A0CAD83}" type="presParOf" srcId="{F6474B84-C21A-4558-8EC6-F87102ED9C37}" destId="{6AB40336-3B6A-4F8A-B64A-E7F9970D8D59}" srcOrd="10" destOrd="0" presId="urn:microsoft.com/office/officeart/2005/8/layout/chevron2"/>
    <dgm:cxn modelId="{B437D1FC-C936-4F84-9FEB-EA533DFDD46C}" type="presParOf" srcId="{6AB40336-3B6A-4F8A-B64A-E7F9970D8D59}" destId="{8999F3CC-788B-4D8E-8389-A1E5BF10A36E}" srcOrd="0" destOrd="0" presId="urn:microsoft.com/office/officeart/2005/8/layout/chevron2"/>
    <dgm:cxn modelId="{6726E051-DD1C-49E8-823C-836D9A4CD630}" type="presParOf" srcId="{6AB40336-3B6A-4F8A-B64A-E7F9970D8D59}" destId="{F8D7137F-717F-4414-AB85-8A0932E57C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7D1D-F59C-4CF0-A793-C289E19D0ADE}">
      <dsp:nvSpPr>
        <dsp:cNvPr id="0" name=""/>
        <dsp:cNvSpPr/>
      </dsp:nvSpPr>
      <dsp:spPr>
        <a:xfrm rot="5400000">
          <a:off x="-134920" y="137877"/>
          <a:ext cx="899472" cy="629630"/>
        </a:xfrm>
        <a:prstGeom prst="chevron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17771"/>
        <a:ext cx="629630" cy="269842"/>
      </dsp:txXfrm>
    </dsp:sp>
    <dsp:sp modelId="{908C690D-814A-420F-BFE2-297FF9872C05}">
      <dsp:nvSpPr>
        <dsp:cNvPr id="0" name=""/>
        <dsp:cNvSpPr/>
      </dsp:nvSpPr>
      <dsp:spPr>
        <a:xfrm rot="5400000">
          <a:off x="3730898" y="-3098311"/>
          <a:ext cx="584657" cy="6787193"/>
        </a:xfrm>
        <a:prstGeom prst="round2Same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Совершенствование физических способностей ребенка.</a:t>
          </a:r>
          <a:endParaRPr lang="ru-RU" sz="19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9631" y="31497"/>
        <a:ext cx="6758652" cy="527575"/>
      </dsp:txXfrm>
    </dsp:sp>
    <dsp:sp modelId="{97CBE49D-9C75-4D91-9DD8-A9FEC2CF9CCC}">
      <dsp:nvSpPr>
        <dsp:cNvPr id="0" name=""/>
        <dsp:cNvSpPr/>
      </dsp:nvSpPr>
      <dsp:spPr>
        <a:xfrm rot="5400000">
          <a:off x="-134920" y="939264"/>
          <a:ext cx="899472" cy="629630"/>
        </a:xfrm>
        <a:prstGeom prst="chevron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119158"/>
        <a:ext cx="629630" cy="269842"/>
      </dsp:txXfrm>
    </dsp:sp>
    <dsp:sp modelId="{7F6E8887-43C2-4DB2-9076-AF8AF46AD8DD}">
      <dsp:nvSpPr>
        <dsp:cNvPr id="0" name=""/>
        <dsp:cNvSpPr/>
      </dsp:nvSpPr>
      <dsp:spPr>
        <a:xfrm rot="5400000">
          <a:off x="3730898" y="-2296924"/>
          <a:ext cx="584657" cy="6787193"/>
        </a:xfrm>
        <a:prstGeom prst="round2Same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Укрепление здоровья и повышение защитных сил организма.</a:t>
          </a:r>
          <a:endParaRPr lang="ru-RU" sz="19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9631" y="832884"/>
        <a:ext cx="6758652" cy="527575"/>
      </dsp:txXfrm>
    </dsp:sp>
    <dsp:sp modelId="{DCAC4904-A1EE-4524-B157-F7722CE9B803}">
      <dsp:nvSpPr>
        <dsp:cNvPr id="0" name=""/>
        <dsp:cNvSpPr/>
      </dsp:nvSpPr>
      <dsp:spPr>
        <a:xfrm rot="5400000">
          <a:off x="-134920" y="1740651"/>
          <a:ext cx="899472" cy="629630"/>
        </a:xfrm>
        <a:prstGeom prst="chevron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920545"/>
        <a:ext cx="629630" cy="269842"/>
      </dsp:txXfrm>
    </dsp:sp>
    <dsp:sp modelId="{5F679860-7AA6-47BA-90F3-48BAE8D28F88}">
      <dsp:nvSpPr>
        <dsp:cNvPr id="0" name=""/>
        <dsp:cNvSpPr/>
      </dsp:nvSpPr>
      <dsp:spPr>
        <a:xfrm rot="5400000">
          <a:off x="3730898" y="-1495537"/>
          <a:ext cx="584657" cy="6787193"/>
        </a:xfrm>
        <a:prstGeom prst="round2SameRect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Создание условий для положительного психоэмоционального состояния детей.</a:t>
          </a:r>
          <a:endParaRPr lang="ru-RU" sz="19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9631" y="1634271"/>
        <a:ext cx="6758652" cy="527575"/>
      </dsp:txXfrm>
    </dsp:sp>
    <dsp:sp modelId="{EDD2FF86-8B35-478F-B8B7-BA98111FB95E}">
      <dsp:nvSpPr>
        <dsp:cNvPr id="0" name=""/>
        <dsp:cNvSpPr/>
      </dsp:nvSpPr>
      <dsp:spPr>
        <a:xfrm rot="5400000">
          <a:off x="-134920" y="2542037"/>
          <a:ext cx="899472" cy="629630"/>
        </a:xfrm>
        <a:prstGeom prst="chevron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721931"/>
        <a:ext cx="629630" cy="269842"/>
      </dsp:txXfrm>
    </dsp:sp>
    <dsp:sp modelId="{42A132E3-FF42-4ADA-A19A-7C3DE701458A}">
      <dsp:nvSpPr>
        <dsp:cNvPr id="0" name=""/>
        <dsp:cNvSpPr/>
      </dsp:nvSpPr>
      <dsp:spPr>
        <a:xfrm rot="5400000">
          <a:off x="3730898" y="-694150"/>
          <a:ext cx="584657" cy="6787193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Укрепление нервной системы</a:t>
          </a:r>
          <a:endParaRPr lang="ru-RU" sz="19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9631" y="2435658"/>
        <a:ext cx="6758652" cy="527575"/>
      </dsp:txXfrm>
    </dsp:sp>
    <dsp:sp modelId="{8B8B9FAA-7194-4C11-BAC3-AE58971C95F1}">
      <dsp:nvSpPr>
        <dsp:cNvPr id="0" name=""/>
        <dsp:cNvSpPr/>
      </dsp:nvSpPr>
      <dsp:spPr>
        <a:xfrm rot="5400000">
          <a:off x="-134920" y="3343424"/>
          <a:ext cx="899472" cy="629630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523318"/>
        <a:ext cx="629630" cy="269842"/>
      </dsp:txXfrm>
    </dsp:sp>
    <dsp:sp modelId="{F5D21180-4D25-46D4-A272-C24BF7AE2EE2}">
      <dsp:nvSpPr>
        <dsp:cNvPr id="0" name=""/>
        <dsp:cNvSpPr/>
      </dsp:nvSpPr>
      <dsp:spPr>
        <a:xfrm rot="5400000">
          <a:off x="3730898" y="107235"/>
          <a:ext cx="584657" cy="6787193"/>
        </a:xfrm>
        <a:prstGeom prst="round2Same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психических качеств: внимание, память, воображение, самостоятельность и инициатива.</a:t>
          </a:r>
          <a:endParaRPr lang="ru-RU" sz="19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9631" y="3237044"/>
        <a:ext cx="6758652" cy="527575"/>
      </dsp:txXfrm>
    </dsp:sp>
    <dsp:sp modelId="{8999F3CC-788B-4D8E-8389-A1E5BF10A36E}">
      <dsp:nvSpPr>
        <dsp:cNvPr id="0" name=""/>
        <dsp:cNvSpPr/>
      </dsp:nvSpPr>
      <dsp:spPr>
        <a:xfrm rot="5400000">
          <a:off x="-134920" y="4144811"/>
          <a:ext cx="899472" cy="629630"/>
        </a:xfrm>
        <a:prstGeom prst="chevron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324705"/>
        <a:ext cx="629630" cy="269842"/>
      </dsp:txXfrm>
    </dsp:sp>
    <dsp:sp modelId="{F8D7137F-717F-4414-AB85-8A0932E57C8E}">
      <dsp:nvSpPr>
        <dsp:cNvPr id="0" name=""/>
        <dsp:cNvSpPr/>
      </dsp:nvSpPr>
      <dsp:spPr>
        <a:xfrm rot="5400000">
          <a:off x="3730898" y="908622"/>
          <a:ext cx="584657" cy="6787193"/>
        </a:xfrm>
        <a:prstGeom prst="round2Same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Воспитание и формирование личностных качеств.</a:t>
          </a:r>
          <a:endParaRPr lang="ru-RU" sz="19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29631" y="4038431"/>
        <a:ext cx="6758652" cy="52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20A74-B197-4301-9CD9-FCFE50BBBD2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31F2-ED84-417E-9B8C-2E1F8D449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649166-12D5-47B1-A300-CC6A78A56A7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%5bURL=http:/pozdravitel.ru/smajliki/%5d%5bIMG%5dhttp:/smayls.ru/data/smiles/animashki-sport-1313.gif%5b/IMG%5d%5b/URL%5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4345" y="836712"/>
            <a:ext cx="72153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и современность народных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подвижных игр»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9" y="-1613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959" y="160089"/>
            <a:ext cx="46160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21362918">
            <a:off x="489560" y="1575163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езаменимое средство пополнения ребёнком знаний и представлений об окружающем мире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 rot="1316527">
            <a:off x="5841854" y="1575163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мышления, смекалки, ловкости, сноровки, ценных морально-волевых качеств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3419872" y="3429000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Одно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условий развития культуры ребенка</a:t>
            </a:r>
          </a:p>
        </p:txBody>
      </p:sp>
      <p:sp>
        <p:nvSpPr>
          <p:cNvPr id="17" name="Облако 16"/>
          <p:cNvSpPr/>
          <p:nvPr/>
        </p:nvSpPr>
        <p:spPr>
          <a:xfrm rot="21362918">
            <a:off x="5714375" y="4682302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Доступный 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эффективный метод воздействия на ребенка при его активном участие</a:t>
            </a:r>
          </a:p>
        </p:txBody>
      </p:sp>
      <p:sp>
        <p:nvSpPr>
          <p:cNvPr id="18" name="Облако 17"/>
          <p:cNvSpPr/>
          <p:nvPr/>
        </p:nvSpPr>
        <p:spPr>
          <a:xfrm rot="675108">
            <a:off x="697081" y="4519034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мало играют в подвижные игры из-за привязанности к телевизору и компьютерным играм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554135" y="1083419"/>
            <a:ext cx="2160240" cy="174096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54135" y="27089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11760" y="2530385"/>
            <a:ext cx="1512168" cy="205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1"/>
          </p:cNvCxnSpPr>
          <p:nvPr/>
        </p:nvCxnSpPr>
        <p:spPr>
          <a:xfrm>
            <a:off x="4634255" y="2822530"/>
            <a:ext cx="0" cy="73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92080" y="2530385"/>
            <a:ext cx="2232248" cy="2194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75857" y="1700807"/>
            <a:ext cx="432047" cy="113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0"/>
          </p:cNvCxnSpPr>
          <p:nvPr/>
        </p:nvCxnSpPr>
        <p:spPr>
          <a:xfrm>
            <a:off x="5712575" y="1953902"/>
            <a:ext cx="371593" cy="86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5209" y="404664"/>
            <a:ext cx="79478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подвижных игр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061158"/>
            <a:ext cx="769047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культуру каждого народа входят созданные им игры. На протяжении веков эти игры сопутствуют повседневной жизни детей и взрослых, вырабатывают жизненно важные качества: выносливость, силу, ловкость, быстроту, прививают честность, справедливость и достоинство.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имеют многотысячелетнюю историю: они сохранились до наших дней со времен глубокой старины, передавались из поколения в поколение, вбирая в себя лучшие национальные традиции. 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Помимо сохранения народных традиций игры оказывают большое влияние на воспитание характера, силы воли, интереса к народному творчеству у молодежи и развивает физическую культуру. </a:t>
            </a:r>
          </a:p>
        </p:txBody>
      </p:sp>
    </p:spTree>
    <p:extLst>
      <p:ext uri="{BB962C8B-B14F-4D97-AF65-F5344CB8AC3E}">
        <p14:creationId xmlns:p14="http://schemas.microsoft.com/office/powerpoint/2010/main" val="300179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05209" y="404664"/>
            <a:ext cx="79478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подвижных игр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3931875" cy="27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068" y="1628800"/>
            <a:ext cx="3045037" cy="2232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/>
        </p:blipFill>
        <p:spPr>
          <a:xfrm>
            <a:off x="992118" y="4443793"/>
            <a:ext cx="3026742" cy="2261270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184784"/>
            <a:ext cx="4167999" cy="255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706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908720"/>
            <a:ext cx="4230566" cy="288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429000"/>
            <a:ext cx="4224000" cy="288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93819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0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13690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казахских народных игр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4" y="1376368"/>
            <a:ext cx="4051274" cy="20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5648"/>
            <a:ext cx="2880320" cy="420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6442" r="30479" b="4110"/>
          <a:stretch/>
        </p:blipFill>
        <p:spPr bwMode="auto">
          <a:xfrm>
            <a:off x="4535996" y="3433127"/>
            <a:ext cx="3062181" cy="314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9660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67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5778"/>
            <a:ext cx="2474640" cy="24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0942"/>
            <a:ext cx="2972290" cy="22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" y="3402011"/>
            <a:ext cx="2615303" cy="27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t="7461" r="19821" b="26885"/>
          <a:stretch/>
        </p:blipFill>
        <p:spPr bwMode="auto">
          <a:xfrm>
            <a:off x="4578350" y="3284984"/>
            <a:ext cx="3756359" cy="27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0485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2297" y="404664"/>
            <a:ext cx="81536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Значение подвижных игр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18254853"/>
              </p:ext>
            </p:extLst>
          </p:nvPr>
        </p:nvGraphicFramePr>
        <p:xfrm>
          <a:off x="899592" y="1412776"/>
          <a:ext cx="74168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1212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1921</TotalTime>
  <Words>190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145</cp:revision>
  <dcterms:created xsi:type="dcterms:W3CDTF">2014-09-30T18:41:00Z</dcterms:created>
  <dcterms:modified xsi:type="dcterms:W3CDTF">2024-01-29T17:15:19Z</dcterms:modified>
</cp:coreProperties>
</file>