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67" r:id="rId5"/>
    <p:sldId id="649" r:id="rId6"/>
    <p:sldId id="642" r:id="rId7"/>
    <p:sldId id="641" r:id="rId8"/>
    <p:sldId id="650" r:id="rId9"/>
    <p:sldId id="651" r:id="rId10"/>
    <p:sldId id="652" r:id="rId11"/>
    <p:sldId id="362" r:id="rId12"/>
    <p:sldId id="653" r:id="rId13"/>
    <p:sldId id="1097" r:id="rId14"/>
    <p:sldId id="370" r:id="rId15"/>
    <p:sldId id="353" r:id="rId16"/>
    <p:sldId id="342" r:id="rId17"/>
    <p:sldId id="361" r:id="rId18"/>
    <p:sldId id="1099" r:id="rId19"/>
    <p:sldId id="344" r:id="rId20"/>
    <p:sldId id="109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54EFAC-C8FF-F933-8E96-C3E059CD04CD}" v="1654" dt="2022-09-27T13:48:00.604"/>
    <p1510:client id="{166DD0C0-ECD8-1E7D-43F8-67C2D736AD64}" v="7" dt="2022-09-27T03:26:08.305"/>
    <p1510:client id="{1D9DFA8C-C24F-4051-85AD-539C509DDCE9}" v="5" vWet="9" dt="2022-09-27T03:12:58.994"/>
    <p1510:client id="{2BDF0623-91F7-41B3-CDB5-1F33EAF4C317}" v="34" dt="2022-09-27T11:50:42.337"/>
    <p1510:client id="{AF5F64FB-7D2C-FE32-79DF-DA2751FBEE11}" v="112" dt="2022-09-27T17:41:18.722"/>
    <p1510:client id="{CA8CB1AC-FF4E-4471-A925-4D16007BD611}" v="280" vWet="282" dt="2022-09-27T17:39:38.319"/>
  </p1510:revLst>
</p1510:revInfo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iya Karbayeva" userId="S::galiya.karbayeva@iac.kz::ab2d2e77-99a8-4b27-ae45-e612d47eb47d" providerId="AD" clId="Web-{AF5F64FB-7D2C-FE32-79DF-DA2751FBEE11}"/>
    <pc:docChg chg="modSld">
      <pc:chgData name="Galiya Karbayeva" userId="S::galiya.karbayeva@iac.kz::ab2d2e77-99a8-4b27-ae45-e612d47eb47d" providerId="AD" clId="Web-{AF5F64FB-7D2C-FE32-79DF-DA2751FBEE11}" dt="2022-09-27T17:41:16.019" v="109" actId="20577"/>
      <pc:docMkLst>
        <pc:docMk/>
      </pc:docMkLst>
      <pc:sldChg chg="modSp">
        <pc:chgData name="Galiya Karbayeva" userId="S::galiya.karbayeva@iac.kz::ab2d2e77-99a8-4b27-ae45-e612d47eb47d" providerId="AD" clId="Web-{AF5F64FB-7D2C-FE32-79DF-DA2751FBEE11}" dt="2022-09-27T17:41:16.019" v="109" actId="20577"/>
        <pc:sldMkLst>
          <pc:docMk/>
          <pc:sldMk cId="851877510" sldId="1099"/>
        </pc:sldMkLst>
        <pc:spChg chg="mod">
          <ac:chgData name="Galiya Karbayeva" userId="S::galiya.karbayeva@iac.kz::ab2d2e77-99a8-4b27-ae45-e612d47eb47d" providerId="AD" clId="Web-{AF5F64FB-7D2C-FE32-79DF-DA2751FBEE11}" dt="2022-09-27T17:41:16.019" v="109" actId="20577"/>
          <ac:spMkLst>
            <pc:docMk/>
            <pc:sldMk cId="851877510" sldId="1099"/>
            <ac:spMk id="4" creationId="{00000000-0000-0000-0000-000000000000}"/>
          </ac:spMkLst>
        </pc:spChg>
        <pc:picChg chg="mod">
          <ac:chgData name="Galiya Karbayeva" userId="S::galiya.karbayeva@iac.kz::ab2d2e77-99a8-4b27-ae45-e612d47eb47d" providerId="AD" clId="Web-{AF5F64FB-7D2C-FE32-79DF-DA2751FBEE11}" dt="2022-09-27T17:40:59.675" v="108" actId="14100"/>
          <ac:picMkLst>
            <pc:docMk/>
            <pc:sldMk cId="851877510" sldId="1099"/>
            <ac:picMk id="7" creationId="{A0A55F72-FF6C-465C-B981-954EB3DF5891}"/>
          </ac:picMkLst>
        </pc:picChg>
      </pc:sldChg>
    </pc:docChg>
  </pc:docChgLst>
  <pc:docChgLst>
    <pc:chgData name="Galiya Karbayeva" userId="S::galiya.karbayeva@iac.kz::ab2d2e77-99a8-4b27-ae45-e612d47eb47d" providerId="AD" clId="Web-{166DD0C0-ECD8-1E7D-43F8-67C2D736AD64}"/>
    <pc:docChg chg="modSld">
      <pc:chgData name="Galiya Karbayeva" userId="S::galiya.karbayeva@iac.kz::ab2d2e77-99a8-4b27-ae45-e612d47eb47d" providerId="AD" clId="Web-{166DD0C0-ECD8-1E7D-43F8-67C2D736AD64}" dt="2022-09-27T03:26:07.320" v="5" actId="20577"/>
      <pc:docMkLst>
        <pc:docMk/>
      </pc:docMkLst>
      <pc:sldChg chg="modSp">
        <pc:chgData name="Galiya Karbayeva" userId="S::galiya.karbayeva@iac.kz::ab2d2e77-99a8-4b27-ae45-e612d47eb47d" providerId="AD" clId="Web-{166DD0C0-ECD8-1E7D-43F8-67C2D736AD64}" dt="2022-09-27T03:13:13.956" v="3" actId="1076"/>
        <pc:sldMkLst>
          <pc:docMk/>
          <pc:sldMk cId="3680139614" sldId="267"/>
        </pc:sldMkLst>
        <pc:picChg chg="mod">
          <ac:chgData name="Galiya Karbayeva" userId="S::galiya.karbayeva@iac.kz::ab2d2e77-99a8-4b27-ae45-e612d47eb47d" providerId="AD" clId="Web-{166DD0C0-ECD8-1E7D-43F8-67C2D736AD64}" dt="2022-09-27T03:13:04.144" v="1" actId="1076"/>
          <ac:picMkLst>
            <pc:docMk/>
            <pc:sldMk cId="3680139614" sldId="267"/>
            <ac:picMk id="2" creationId="{37BC0CD6-9FEC-7D55-5411-AA93358D764A}"/>
          </ac:picMkLst>
        </pc:picChg>
        <pc:picChg chg="mod">
          <ac:chgData name="Galiya Karbayeva" userId="S::galiya.karbayeva@iac.kz::ab2d2e77-99a8-4b27-ae45-e612d47eb47d" providerId="AD" clId="Web-{166DD0C0-ECD8-1E7D-43F8-67C2D736AD64}" dt="2022-09-27T03:13:08.331" v="2" actId="1076"/>
          <ac:picMkLst>
            <pc:docMk/>
            <pc:sldMk cId="3680139614" sldId="267"/>
            <ac:picMk id="3" creationId="{AFCC7252-1F91-4B6D-BC50-0F6463645CE5}"/>
          </ac:picMkLst>
        </pc:picChg>
        <pc:picChg chg="mod">
          <ac:chgData name="Galiya Karbayeva" userId="S::galiya.karbayeva@iac.kz::ab2d2e77-99a8-4b27-ae45-e612d47eb47d" providerId="AD" clId="Web-{166DD0C0-ECD8-1E7D-43F8-67C2D736AD64}" dt="2022-09-27T03:13:13.956" v="3" actId="1076"/>
          <ac:picMkLst>
            <pc:docMk/>
            <pc:sldMk cId="3680139614" sldId="267"/>
            <ac:picMk id="4" creationId="{701B2F6E-D836-4FCD-B1FC-E105234CB19E}"/>
          </ac:picMkLst>
        </pc:picChg>
        <pc:picChg chg="mod">
          <ac:chgData name="Galiya Karbayeva" userId="S::galiya.karbayeva@iac.kz::ab2d2e77-99a8-4b27-ae45-e612d47eb47d" providerId="AD" clId="Web-{166DD0C0-ECD8-1E7D-43F8-67C2D736AD64}" dt="2022-09-27T03:12:57.613" v="0" actId="1076"/>
          <ac:picMkLst>
            <pc:docMk/>
            <pc:sldMk cId="3680139614" sldId="267"/>
            <ac:picMk id="6" creationId="{CC9C6F6F-66EF-43AF-A479-EF1A49F5E6AE}"/>
          </ac:picMkLst>
        </pc:picChg>
      </pc:sldChg>
      <pc:sldChg chg="modSp">
        <pc:chgData name="Galiya Karbayeva" userId="S::galiya.karbayeva@iac.kz::ab2d2e77-99a8-4b27-ae45-e612d47eb47d" providerId="AD" clId="Web-{166DD0C0-ECD8-1E7D-43F8-67C2D736AD64}" dt="2022-09-27T03:26:07.320" v="5" actId="20577"/>
        <pc:sldMkLst>
          <pc:docMk/>
          <pc:sldMk cId="1958549501" sldId="641"/>
        </pc:sldMkLst>
        <pc:spChg chg="mod">
          <ac:chgData name="Galiya Karbayeva" userId="S::galiya.karbayeva@iac.kz::ab2d2e77-99a8-4b27-ae45-e612d47eb47d" providerId="AD" clId="Web-{166DD0C0-ECD8-1E7D-43F8-67C2D736AD64}" dt="2022-09-27T03:26:07.320" v="5" actId="20577"/>
          <ac:spMkLst>
            <pc:docMk/>
            <pc:sldMk cId="1958549501" sldId="641"/>
            <ac:spMk id="4" creationId="{F4AB2295-B7AF-7C9B-C3F6-FE37BDD131EE}"/>
          </ac:spMkLst>
        </pc:spChg>
      </pc:sldChg>
    </pc:docChg>
  </pc:docChgLst>
  <pc:docChgLst>
    <pc:chgData name="Galiya Karbayeva" userId="ab2d2e77-99a8-4b27-ae45-e612d47eb47d" providerId="ADAL" clId="{BCE0F04E-62FD-426B-97F0-44053F8A1369}"/>
    <pc:docChg chg="addSld delSld modSld">
      <pc:chgData name="Galiya Karbayeva" userId="ab2d2e77-99a8-4b27-ae45-e612d47eb47d" providerId="ADAL" clId="{BCE0F04E-62FD-426B-97F0-44053F8A1369}" dt="2022-09-20T16:10:25.759" v="1" actId="47"/>
      <pc:docMkLst>
        <pc:docMk/>
      </pc:docMkLst>
      <pc:sldChg chg="del">
        <pc:chgData name="Galiya Karbayeva" userId="ab2d2e77-99a8-4b27-ae45-e612d47eb47d" providerId="ADAL" clId="{BCE0F04E-62FD-426B-97F0-44053F8A1369}" dt="2022-09-20T16:10:25.759" v="1" actId="47"/>
        <pc:sldMkLst>
          <pc:docMk/>
          <pc:sldMk cId="1351651579" sldId="256"/>
        </pc:sldMkLst>
      </pc:sldChg>
      <pc:sldChg chg="add">
        <pc:chgData name="Galiya Karbayeva" userId="ab2d2e77-99a8-4b27-ae45-e612d47eb47d" providerId="ADAL" clId="{BCE0F04E-62FD-426B-97F0-44053F8A1369}" dt="2022-09-20T16:10:18.976" v="0"/>
        <pc:sldMkLst>
          <pc:docMk/>
          <pc:sldMk cId="4045209254" sldId="642"/>
        </pc:sldMkLst>
      </pc:sldChg>
      <pc:sldChg chg="add">
        <pc:chgData name="Galiya Karbayeva" userId="ab2d2e77-99a8-4b27-ae45-e612d47eb47d" providerId="ADAL" clId="{BCE0F04E-62FD-426B-97F0-44053F8A1369}" dt="2022-09-20T16:10:18.976" v="0"/>
        <pc:sldMkLst>
          <pc:docMk/>
          <pc:sldMk cId="2498588807" sldId="643"/>
        </pc:sldMkLst>
      </pc:sldChg>
      <pc:sldChg chg="add">
        <pc:chgData name="Galiya Karbayeva" userId="ab2d2e77-99a8-4b27-ae45-e612d47eb47d" providerId="ADAL" clId="{BCE0F04E-62FD-426B-97F0-44053F8A1369}" dt="2022-09-20T16:10:18.976" v="0"/>
        <pc:sldMkLst>
          <pc:docMk/>
          <pc:sldMk cId="2989182097" sldId="645"/>
        </pc:sldMkLst>
      </pc:sldChg>
      <pc:sldChg chg="add setBg">
        <pc:chgData name="Galiya Karbayeva" userId="ab2d2e77-99a8-4b27-ae45-e612d47eb47d" providerId="ADAL" clId="{BCE0F04E-62FD-426B-97F0-44053F8A1369}" dt="2022-09-20T16:10:18.976" v="0"/>
        <pc:sldMkLst>
          <pc:docMk/>
          <pc:sldMk cId="3312593757" sldId="647"/>
        </pc:sldMkLst>
      </pc:sldChg>
      <pc:sldChg chg="add">
        <pc:chgData name="Galiya Karbayeva" userId="ab2d2e77-99a8-4b27-ae45-e612d47eb47d" providerId="ADAL" clId="{BCE0F04E-62FD-426B-97F0-44053F8A1369}" dt="2022-09-20T16:10:18.976" v="0"/>
        <pc:sldMkLst>
          <pc:docMk/>
          <pc:sldMk cId="92370775" sldId="648"/>
        </pc:sldMkLst>
      </pc:sldChg>
    </pc:docChg>
  </pc:docChgLst>
  <pc:docChgLst>
    <pc:chgData clId="Web-{E82608A2-68E1-4750-B218-BBC3A3AA5132}"/>
    <pc:docChg chg="modSld">
      <pc:chgData name="" userId="" providerId="" clId="Web-{E82608A2-68E1-4750-B218-BBC3A3AA5132}" dt="2022-09-20T16:09:22.169" v="0"/>
      <pc:docMkLst>
        <pc:docMk/>
      </pc:docMkLst>
      <pc:sldChg chg="delSp">
        <pc:chgData name="" userId="" providerId="" clId="Web-{E82608A2-68E1-4750-B218-BBC3A3AA5132}" dt="2022-09-20T16:09:22.169" v="0"/>
        <pc:sldMkLst>
          <pc:docMk/>
          <pc:sldMk cId="1351651579" sldId="256"/>
        </pc:sldMkLst>
        <pc:spChg chg="del">
          <ac:chgData name="" userId="" providerId="" clId="Web-{E82608A2-68E1-4750-B218-BBC3A3AA5132}" dt="2022-09-20T16:09:22.169" v="0"/>
          <ac:spMkLst>
            <pc:docMk/>
            <pc:sldMk cId="1351651579" sldId="256"/>
            <ac:spMk id="2" creationId="{00000000-0000-0000-0000-000000000000}"/>
          </ac:spMkLst>
        </pc:spChg>
      </pc:sldChg>
    </pc:docChg>
  </pc:docChgLst>
  <pc:docChgLst>
    <pc:chgData name="Galiya Karbayeva" userId="ab2d2e77-99a8-4b27-ae45-e612d47eb47d" providerId="ADAL" clId="{1D9DFA8C-C24F-4051-85AD-539C509DDCE9}"/>
    <pc:docChg chg="custSel addSld delSld modSld sldOrd">
      <pc:chgData name="Galiya Karbayeva" userId="ab2d2e77-99a8-4b27-ae45-e612d47eb47d" providerId="ADAL" clId="{1D9DFA8C-C24F-4051-85AD-539C509DDCE9}" dt="2022-09-26T13:52:46.181" v="143"/>
      <pc:docMkLst>
        <pc:docMk/>
      </pc:docMkLst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2493076948" sldId="256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1739486041" sldId="257"/>
        </pc:sldMkLst>
      </pc:sldChg>
      <pc:sldChg chg="addSp modSp add mod">
        <pc:chgData name="Galiya Karbayeva" userId="ab2d2e77-99a8-4b27-ae45-e612d47eb47d" providerId="ADAL" clId="{1D9DFA8C-C24F-4051-85AD-539C509DDCE9}" dt="2022-09-26T13:46:23.198" v="138" actId="20577"/>
        <pc:sldMkLst>
          <pc:docMk/>
          <pc:sldMk cId="3680139614" sldId="267"/>
        </pc:sldMkLst>
        <pc:spChg chg="mod">
          <ac:chgData name="Galiya Karbayeva" userId="ab2d2e77-99a8-4b27-ae45-e612d47eb47d" providerId="ADAL" clId="{1D9DFA8C-C24F-4051-85AD-539C509DDCE9}" dt="2022-09-26T13:46:23.198" v="138" actId="20577"/>
          <ac:spMkLst>
            <pc:docMk/>
            <pc:sldMk cId="3680139614" sldId="267"/>
            <ac:spMk id="5" creationId="{B2939F3A-5D07-4C89-8C70-D2C76D7A1D76}"/>
          </ac:spMkLst>
        </pc:spChg>
        <pc:spChg chg="add mod">
          <ac:chgData name="Galiya Karbayeva" userId="ab2d2e77-99a8-4b27-ae45-e612d47eb47d" providerId="ADAL" clId="{1D9DFA8C-C24F-4051-85AD-539C509DDCE9}" dt="2022-09-26T13:44:58.533" v="112" actId="1076"/>
          <ac:spMkLst>
            <pc:docMk/>
            <pc:sldMk cId="3680139614" sldId="267"/>
            <ac:spMk id="7" creationId="{DA219338-71A6-A009-9777-84F1D2BC7682}"/>
          </ac:spMkLst>
        </pc:spChg>
        <pc:picChg chg="add mod">
          <ac:chgData name="Galiya Karbayeva" userId="ab2d2e77-99a8-4b27-ae45-e612d47eb47d" providerId="ADAL" clId="{1D9DFA8C-C24F-4051-85AD-539C509DDCE9}" dt="2022-09-26T13:43:07.437" v="88" actId="1076"/>
          <ac:picMkLst>
            <pc:docMk/>
            <pc:sldMk cId="3680139614" sldId="267"/>
            <ac:picMk id="2" creationId="{37BC0CD6-9FEC-7D55-5411-AA93358D764A}"/>
          </ac:picMkLst>
        </pc:picChg>
        <pc:picChg chg="mod">
          <ac:chgData name="Galiya Karbayeva" userId="ab2d2e77-99a8-4b27-ae45-e612d47eb47d" providerId="ADAL" clId="{1D9DFA8C-C24F-4051-85AD-539C509DDCE9}" dt="2022-09-26T13:43:33.917" v="95" actId="1076"/>
          <ac:picMkLst>
            <pc:docMk/>
            <pc:sldMk cId="3680139614" sldId="267"/>
            <ac:picMk id="3" creationId="{AFCC7252-1F91-4B6D-BC50-0F6463645CE5}"/>
          </ac:picMkLst>
        </pc:picChg>
        <pc:picChg chg="mod">
          <ac:chgData name="Galiya Karbayeva" userId="ab2d2e77-99a8-4b27-ae45-e612d47eb47d" providerId="ADAL" clId="{1D9DFA8C-C24F-4051-85AD-539C509DDCE9}" dt="2022-09-26T13:43:30.333" v="93" actId="1076"/>
          <ac:picMkLst>
            <pc:docMk/>
            <pc:sldMk cId="3680139614" sldId="267"/>
            <ac:picMk id="4" creationId="{701B2F6E-D836-4FCD-B1FC-E105234CB19E}"/>
          </ac:picMkLst>
        </pc:picChg>
        <pc:picChg chg="mod">
          <ac:chgData name="Galiya Karbayeva" userId="ab2d2e77-99a8-4b27-ae45-e612d47eb47d" providerId="ADAL" clId="{1D9DFA8C-C24F-4051-85AD-539C509DDCE9}" dt="2022-09-26T13:45:56.845" v="123" actId="14100"/>
          <ac:picMkLst>
            <pc:docMk/>
            <pc:sldMk cId="3680139614" sldId="267"/>
            <ac:picMk id="6" creationId="{CC9C6F6F-66EF-43AF-A479-EF1A49F5E6AE}"/>
          </ac:picMkLst>
        </pc:picChg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162588887" sldId="269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1076948635" sldId="342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2367257391" sldId="344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3448580886" sldId="353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2169513550" sldId="361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2565556246" sldId="362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2250737499" sldId="364"/>
        </pc:sldMkLst>
      </pc:sldChg>
      <pc:sldChg chg="add">
        <pc:chgData name="Galiya Karbayeva" userId="ab2d2e77-99a8-4b27-ae45-e612d47eb47d" providerId="ADAL" clId="{1D9DFA8C-C24F-4051-85AD-539C509DDCE9}" dt="2022-09-26T13:11:17.979" v="0"/>
        <pc:sldMkLst>
          <pc:docMk/>
          <pc:sldMk cId="3442363055" sldId="366"/>
        </pc:sldMkLst>
      </pc:sldChg>
      <pc:sldChg chg="add">
        <pc:chgData name="Galiya Karbayeva" userId="ab2d2e77-99a8-4b27-ae45-e612d47eb47d" providerId="ADAL" clId="{1D9DFA8C-C24F-4051-85AD-539C509DDCE9}" dt="2022-09-26T13:49:53.013" v="141"/>
        <pc:sldMkLst>
          <pc:docMk/>
          <pc:sldMk cId="1958549501" sldId="641"/>
        </pc:sldMkLst>
      </pc:sldChg>
      <pc:sldChg chg="add ord">
        <pc:chgData name="Galiya Karbayeva" userId="ab2d2e77-99a8-4b27-ae45-e612d47eb47d" providerId="ADAL" clId="{1D9DFA8C-C24F-4051-85AD-539C509DDCE9}" dt="2022-09-26T13:52:46.181" v="143"/>
        <pc:sldMkLst>
          <pc:docMk/>
          <pc:sldMk cId="1508578567" sldId="642"/>
        </pc:sldMkLst>
      </pc:sldChg>
      <pc:sldChg chg="del">
        <pc:chgData name="Galiya Karbayeva" userId="ab2d2e77-99a8-4b27-ae45-e612d47eb47d" providerId="ADAL" clId="{1D9DFA8C-C24F-4051-85AD-539C509DDCE9}" dt="2022-09-26T13:46:41.567" v="139" actId="2696"/>
        <pc:sldMkLst>
          <pc:docMk/>
          <pc:sldMk cId="4045209254" sldId="642"/>
        </pc:sldMkLst>
      </pc:sldChg>
    </pc:docChg>
  </pc:docChgLst>
  <pc:docChgLst>
    <pc:chgData name="Galiya Karbayeva" userId="S::galiya.karbayeva@iac.kz::ab2d2e77-99a8-4b27-ae45-e612d47eb47d" providerId="AD" clId="Web-{E82608A2-68E1-4750-B218-BBC3A3AA5132}"/>
    <pc:docChg chg="modSld">
      <pc:chgData name="Galiya Karbayeva" userId="S::galiya.karbayeva@iac.kz::ab2d2e77-99a8-4b27-ae45-e612d47eb47d" providerId="AD" clId="Web-{E82608A2-68E1-4750-B218-BBC3A3AA5132}" dt="2022-09-20T16:09:26.200" v="0"/>
      <pc:docMkLst>
        <pc:docMk/>
      </pc:docMkLst>
      <pc:sldChg chg="delSp">
        <pc:chgData name="Galiya Karbayeva" userId="S::galiya.karbayeva@iac.kz::ab2d2e77-99a8-4b27-ae45-e612d47eb47d" providerId="AD" clId="Web-{E82608A2-68E1-4750-B218-BBC3A3AA5132}" dt="2022-09-20T16:09:26.200" v="0"/>
        <pc:sldMkLst>
          <pc:docMk/>
          <pc:sldMk cId="1351651579" sldId="256"/>
        </pc:sldMkLst>
        <pc:spChg chg="del">
          <ac:chgData name="Galiya Karbayeva" userId="S::galiya.karbayeva@iac.kz::ab2d2e77-99a8-4b27-ae45-e612d47eb47d" providerId="AD" clId="Web-{E82608A2-68E1-4750-B218-BBC3A3AA5132}" dt="2022-09-20T16:09:26.200" v="0"/>
          <ac:spMkLst>
            <pc:docMk/>
            <pc:sldMk cId="1351651579" sldId="256"/>
            <ac:spMk id="3" creationId="{00000000-0000-0000-0000-000000000000}"/>
          </ac:spMkLst>
        </pc:spChg>
      </pc:sldChg>
    </pc:docChg>
  </pc:docChgLst>
  <pc:docChgLst>
    <pc:chgData name="Gulnara Kaskeyeva" userId="fd488ec2-f2c2-4bdf-abd1-ce957f090e58" providerId="ADAL" clId="{A1752EF4-0988-4567-B90D-4F2901716358}"/>
    <pc:docChg chg="custSel modSld">
      <pc:chgData name="Gulnara Kaskeyeva" userId="fd488ec2-f2c2-4bdf-abd1-ce957f090e58" providerId="ADAL" clId="{A1752EF4-0988-4567-B90D-4F2901716358}" dt="2022-09-27T14:52:34.322" v="399" actId="20577"/>
      <pc:docMkLst>
        <pc:docMk/>
      </pc:docMkLst>
      <pc:sldChg chg="modSp mod">
        <pc:chgData name="Gulnara Kaskeyeva" userId="fd488ec2-f2c2-4bdf-abd1-ce957f090e58" providerId="ADAL" clId="{A1752EF4-0988-4567-B90D-4F2901716358}" dt="2022-09-27T14:38:36.173" v="1" actId="6549"/>
        <pc:sldMkLst>
          <pc:docMk/>
          <pc:sldMk cId="3680139614" sldId="267"/>
        </pc:sldMkLst>
        <pc:spChg chg="mod">
          <ac:chgData name="Gulnara Kaskeyeva" userId="fd488ec2-f2c2-4bdf-abd1-ce957f090e58" providerId="ADAL" clId="{A1752EF4-0988-4567-B90D-4F2901716358}" dt="2022-09-27T14:38:36.173" v="1" actId="6549"/>
          <ac:spMkLst>
            <pc:docMk/>
            <pc:sldMk cId="3680139614" sldId="267"/>
            <ac:spMk id="7" creationId="{DA219338-71A6-A009-9777-84F1D2BC7682}"/>
          </ac:spMkLst>
        </pc:spChg>
      </pc:sldChg>
      <pc:sldChg chg="modSp mod">
        <pc:chgData name="Gulnara Kaskeyeva" userId="fd488ec2-f2c2-4bdf-abd1-ce957f090e58" providerId="ADAL" clId="{A1752EF4-0988-4567-B90D-4F2901716358}" dt="2022-09-27T14:49:02.190" v="264" actId="1076"/>
        <pc:sldMkLst>
          <pc:docMk/>
          <pc:sldMk cId="1076948635" sldId="342"/>
        </pc:sldMkLst>
        <pc:spChg chg="mod">
          <ac:chgData name="Gulnara Kaskeyeva" userId="fd488ec2-f2c2-4bdf-abd1-ce957f090e58" providerId="ADAL" clId="{A1752EF4-0988-4567-B90D-4F2901716358}" dt="2022-09-27T14:49:02.190" v="264" actId="1076"/>
          <ac:spMkLst>
            <pc:docMk/>
            <pc:sldMk cId="1076948635" sldId="342"/>
            <ac:spMk id="11" creationId="{00000000-0000-0000-0000-000000000000}"/>
          </ac:spMkLst>
        </pc:spChg>
      </pc:sldChg>
      <pc:sldChg chg="modSp mod">
        <pc:chgData name="Gulnara Kaskeyeva" userId="fd488ec2-f2c2-4bdf-abd1-ce957f090e58" providerId="ADAL" clId="{A1752EF4-0988-4567-B90D-4F2901716358}" dt="2022-09-27T14:51:08.113" v="375" actId="27636"/>
        <pc:sldMkLst>
          <pc:docMk/>
          <pc:sldMk cId="2367257391" sldId="344"/>
        </pc:sldMkLst>
        <pc:spChg chg="mod">
          <ac:chgData name="Gulnara Kaskeyeva" userId="fd488ec2-f2c2-4bdf-abd1-ce957f090e58" providerId="ADAL" clId="{A1752EF4-0988-4567-B90D-4F2901716358}" dt="2022-09-27T14:51:08.113" v="375" actId="27636"/>
          <ac:spMkLst>
            <pc:docMk/>
            <pc:sldMk cId="2367257391" sldId="344"/>
            <ac:spMk id="3" creationId="{00000000-0000-0000-0000-000000000000}"/>
          </ac:spMkLst>
        </pc:spChg>
      </pc:sldChg>
      <pc:sldChg chg="modSp mod">
        <pc:chgData name="Gulnara Kaskeyeva" userId="fd488ec2-f2c2-4bdf-abd1-ce957f090e58" providerId="ADAL" clId="{A1752EF4-0988-4567-B90D-4F2901716358}" dt="2022-09-27T14:48:51.565" v="263" actId="20577"/>
        <pc:sldMkLst>
          <pc:docMk/>
          <pc:sldMk cId="3448580886" sldId="353"/>
        </pc:sldMkLst>
        <pc:spChg chg="mod">
          <ac:chgData name="Gulnara Kaskeyeva" userId="fd488ec2-f2c2-4bdf-abd1-ce957f090e58" providerId="ADAL" clId="{A1752EF4-0988-4567-B90D-4F2901716358}" dt="2022-09-27T14:48:51.565" v="263" actId="20577"/>
          <ac:spMkLst>
            <pc:docMk/>
            <pc:sldMk cId="3448580886" sldId="353"/>
            <ac:spMk id="7" creationId="{13BC09A0-FE75-4305-AF1C-76E99E4CB710}"/>
          </ac:spMkLst>
        </pc:spChg>
      </pc:sldChg>
      <pc:sldChg chg="modSp mod">
        <pc:chgData name="Gulnara Kaskeyeva" userId="fd488ec2-f2c2-4bdf-abd1-ce957f090e58" providerId="ADAL" clId="{A1752EF4-0988-4567-B90D-4F2901716358}" dt="2022-09-27T14:49:31.577" v="295" actId="20577"/>
        <pc:sldMkLst>
          <pc:docMk/>
          <pc:sldMk cId="2169513550" sldId="361"/>
        </pc:sldMkLst>
        <pc:spChg chg="mod">
          <ac:chgData name="Gulnara Kaskeyeva" userId="fd488ec2-f2c2-4bdf-abd1-ce957f090e58" providerId="ADAL" clId="{A1752EF4-0988-4567-B90D-4F2901716358}" dt="2022-09-27T14:49:14.961" v="278" actId="20577"/>
          <ac:spMkLst>
            <pc:docMk/>
            <pc:sldMk cId="2169513550" sldId="361"/>
            <ac:spMk id="2" creationId="{00000000-0000-0000-0000-000000000000}"/>
          </ac:spMkLst>
        </pc:spChg>
        <pc:spChg chg="mod">
          <ac:chgData name="Gulnara Kaskeyeva" userId="fd488ec2-f2c2-4bdf-abd1-ce957f090e58" providerId="ADAL" clId="{A1752EF4-0988-4567-B90D-4F2901716358}" dt="2022-09-27T14:49:31.577" v="295" actId="20577"/>
          <ac:spMkLst>
            <pc:docMk/>
            <pc:sldMk cId="2169513550" sldId="361"/>
            <ac:spMk id="4" creationId="{00000000-0000-0000-0000-000000000000}"/>
          </ac:spMkLst>
        </pc:spChg>
      </pc:sldChg>
      <pc:sldChg chg="modSp mod">
        <pc:chgData name="Gulnara Kaskeyeva" userId="fd488ec2-f2c2-4bdf-abd1-ce957f090e58" providerId="ADAL" clId="{A1752EF4-0988-4567-B90D-4F2901716358}" dt="2022-09-27T14:42:59.608" v="113" actId="20577"/>
        <pc:sldMkLst>
          <pc:docMk/>
          <pc:sldMk cId="1958549501" sldId="641"/>
        </pc:sldMkLst>
        <pc:spChg chg="mod">
          <ac:chgData name="Gulnara Kaskeyeva" userId="fd488ec2-f2c2-4bdf-abd1-ce957f090e58" providerId="ADAL" clId="{A1752EF4-0988-4567-B90D-4F2901716358}" dt="2022-09-27T14:42:59.608" v="113" actId="20577"/>
          <ac:spMkLst>
            <pc:docMk/>
            <pc:sldMk cId="1958549501" sldId="641"/>
            <ac:spMk id="4" creationId="{F4AB2295-B7AF-7C9B-C3F6-FE37BDD131EE}"/>
          </ac:spMkLst>
        </pc:spChg>
        <pc:graphicFrameChg chg="modGraphic">
          <ac:chgData name="Gulnara Kaskeyeva" userId="fd488ec2-f2c2-4bdf-abd1-ce957f090e58" providerId="ADAL" clId="{A1752EF4-0988-4567-B90D-4F2901716358}" dt="2022-09-27T14:42:44.338" v="111" actId="20577"/>
          <ac:graphicFrameMkLst>
            <pc:docMk/>
            <pc:sldMk cId="1958549501" sldId="641"/>
            <ac:graphicFrameMk id="5" creationId="{752816CB-CDB5-CB75-59C4-50D516D9AB6A}"/>
          </ac:graphicFrameMkLst>
        </pc:graphicFrameChg>
      </pc:sldChg>
      <pc:sldChg chg="modSp mod">
        <pc:chgData name="Gulnara Kaskeyeva" userId="fd488ec2-f2c2-4bdf-abd1-ce957f090e58" providerId="ADAL" clId="{A1752EF4-0988-4567-B90D-4F2901716358}" dt="2022-09-27T14:41:33.272" v="75" actId="20577"/>
        <pc:sldMkLst>
          <pc:docMk/>
          <pc:sldMk cId="1508578567" sldId="642"/>
        </pc:sldMkLst>
        <pc:spChg chg="mod">
          <ac:chgData name="Gulnara Kaskeyeva" userId="fd488ec2-f2c2-4bdf-abd1-ce957f090e58" providerId="ADAL" clId="{A1752EF4-0988-4567-B90D-4F2901716358}" dt="2022-09-27T14:40:53.306" v="62" actId="20577"/>
          <ac:spMkLst>
            <pc:docMk/>
            <pc:sldMk cId="1508578567" sldId="642"/>
            <ac:spMk id="13" creationId="{F9C34D86-4460-1062-5136-D20D7F610120}"/>
          </ac:spMkLst>
        </pc:spChg>
        <pc:spChg chg="mod">
          <ac:chgData name="Gulnara Kaskeyeva" userId="fd488ec2-f2c2-4bdf-abd1-ce957f090e58" providerId="ADAL" clId="{A1752EF4-0988-4567-B90D-4F2901716358}" dt="2022-09-27T14:41:04.537" v="68" actId="20577"/>
          <ac:spMkLst>
            <pc:docMk/>
            <pc:sldMk cId="1508578567" sldId="642"/>
            <ac:spMk id="15" creationId="{6AFB3198-F606-F366-B19F-BC146CC25FE5}"/>
          </ac:spMkLst>
        </pc:spChg>
        <pc:spChg chg="mod">
          <ac:chgData name="Gulnara Kaskeyeva" userId="fd488ec2-f2c2-4bdf-abd1-ce957f090e58" providerId="ADAL" clId="{A1752EF4-0988-4567-B90D-4F2901716358}" dt="2022-09-27T14:41:33.272" v="75" actId="20577"/>
          <ac:spMkLst>
            <pc:docMk/>
            <pc:sldMk cId="1508578567" sldId="642"/>
            <ac:spMk id="18" creationId="{5CFEBE62-2665-31DB-F05C-EBC72A5C1998}"/>
          </ac:spMkLst>
        </pc:spChg>
      </pc:sldChg>
      <pc:sldChg chg="modSp mod">
        <pc:chgData name="Gulnara Kaskeyeva" userId="fd488ec2-f2c2-4bdf-abd1-ce957f090e58" providerId="ADAL" clId="{A1752EF4-0988-4567-B90D-4F2901716358}" dt="2022-09-27T14:39:09.162" v="21" actId="20577"/>
        <pc:sldMkLst>
          <pc:docMk/>
          <pc:sldMk cId="2076581704" sldId="649"/>
        </pc:sldMkLst>
        <pc:spChg chg="mod">
          <ac:chgData name="Gulnara Kaskeyeva" userId="fd488ec2-f2c2-4bdf-abd1-ce957f090e58" providerId="ADAL" clId="{A1752EF4-0988-4567-B90D-4F2901716358}" dt="2022-09-27T14:39:09.162" v="21" actId="20577"/>
          <ac:spMkLst>
            <pc:docMk/>
            <pc:sldMk cId="2076581704" sldId="649"/>
            <ac:spMk id="2" creationId="{A504CB61-182F-EE91-F2DC-AC5B10092B28}"/>
          </ac:spMkLst>
        </pc:spChg>
      </pc:sldChg>
      <pc:sldChg chg="modSp mod">
        <pc:chgData name="Gulnara Kaskeyeva" userId="fd488ec2-f2c2-4bdf-abd1-ce957f090e58" providerId="ADAL" clId="{A1752EF4-0988-4567-B90D-4F2901716358}" dt="2022-09-27T14:43:42.879" v="147" actId="20577"/>
        <pc:sldMkLst>
          <pc:docMk/>
          <pc:sldMk cId="916312854" sldId="650"/>
        </pc:sldMkLst>
        <pc:spChg chg="mod">
          <ac:chgData name="Gulnara Kaskeyeva" userId="fd488ec2-f2c2-4bdf-abd1-ce957f090e58" providerId="ADAL" clId="{A1752EF4-0988-4567-B90D-4F2901716358}" dt="2022-09-27T14:43:08.335" v="119" actId="20577"/>
          <ac:spMkLst>
            <pc:docMk/>
            <pc:sldMk cId="916312854" sldId="650"/>
            <ac:spMk id="14" creationId="{A4826943-CD44-6F6A-F005-DF0824EECD8A}"/>
          </ac:spMkLst>
        </pc:spChg>
        <pc:spChg chg="mod">
          <ac:chgData name="Gulnara Kaskeyeva" userId="fd488ec2-f2c2-4bdf-abd1-ce957f090e58" providerId="ADAL" clId="{A1752EF4-0988-4567-B90D-4F2901716358}" dt="2022-09-27T14:43:42.879" v="147" actId="20577"/>
          <ac:spMkLst>
            <pc:docMk/>
            <pc:sldMk cId="916312854" sldId="650"/>
            <ac:spMk id="21" creationId="{08CC2995-9E25-AF71-20A2-0E230EBEDDE7}"/>
          </ac:spMkLst>
        </pc:spChg>
      </pc:sldChg>
      <pc:sldChg chg="modSp mod">
        <pc:chgData name="Gulnara Kaskeyeva" userId="fd488ec2-f2c2-4bdf-abd1-ce957f090e58" providerId="ADAL" clId="{A1752EF4-0988-4567-B90D-4F2901716358}" dt="2022-09-27T14:45:37.402" v="191" actId="20577"/>
        <pc:sldMkLst>
          <pc:docMk/>
          <pc:sldMk cId="3585451472" sldId="652"/>
        </pc:sldMkLst>
        <pc:spChg chg="mod">
          <ac:chgData name="Gulnara Kaskeyeva" userId="fd488ec2-f2c2-4bdf-abd1-ce957f090e58" providerId="ADAL" clId="{A1752EF4-0988-4567-B90D-4F2901716358}" dt="2022-09-27T14:44:03.582" v="153" actId="20577"/>
          <ac:spMkLst>
            <pc:docMk/>
            <pc:sldMk cId="3585451472" sldId="652"/>
            <ac:spMk id="4" creationId="{66803E04-02CF-589E-035E-4359C6F53B4F}"/>
          </ac:spMkLst>
        </pc:spChg>
        <pc:spChg chg="mod">
          <ac:chgData name="Gulnara Kaskeyeva" userId="fd488ec2-f2c2-4bdf-abd1-ce957f090e58" providerId="ADAL" clId="{A1752EF4-0988-4567-B90D-4F2901716358}" dt="2022-09-27T14:45:37.402" v="191" actId="20577"/>
          <ac:spMkLst>
            <pc:docMk/>
            <pc:sldMk cId="3585451472" sldId="652"/>
            <ac:spMk id="6" creationId="{AB38555C-47D3-0D9D-54E8-E2D77A5DF160}"/>
          </ac:spMkLst>
        </pc:spChg>
      </pc:sldChg>
      <pc:sldChg chg="modSp mod">
        <pc:chgData name="Gulnara Kaskeyeva" userId="fd488ec2-f2c2-4bdf-abd1-ce957f090e58" providerId="ADAL" clId="{A1752EF4-0988-4567-B90D-4F2901716358}" dt="2022-09-27T14:46:09.677" v="198" actId="20577"/>
        <pc:sldMkLst>
          <pc:docMk/>
          <pc:sldMk cId="3509939329" sldId="653"/>
        </pc:sldMkLst>
        <pc:spChg chg="mod">
          <ac:chgData name="Gulnara Kaskeyeva" userId="fd488ec2-f2c2-4bdf-abd1-ce957f090e58" providerId="ADAL" clId="{A1752EF4-0988-4567-B90D-4F2901716358}" dt="2022-09-27T14:46:09.677" v="198" actId="20577"/>
          <ac:spMkLst>
            <pc:docMk/>
            <pc:sldMk cId="3509939329" sldId="653"/>
            <ac:spMk id="4" creationId="{8AABEDE8-1BD2-493E-9640-38FC34AA575F}"/>
          </ac:spMkLst>
        </pc:spChg>
      </pc:sldChg>
      <pc:sldChg chg="modSp mod">
        <pc:chgData name="Gulnara Kaskeyeva" userId="fd488ec2-f2c2-4bdf-abd1-ce957f090e58" providerId="ADAL" clId="{A1752EF4-0988-4567-B90D-4F2901716358}" dt="2022-09-27T14:52:34.322" v="399" actId="20577"/>
        <pc:sldMkLst>
          <pc:docMk/>
          <pc:sldMk cId="205883801" sldId="1098"/>
        </pc:sldMkLst>
        <pc:spChg chg="mod">
          <ac:chgData name="Gulnara Kaskeyeva" userId="fd488ec2-f2c2-4bdf-abd1-ce957f090e58" providerId="ADAL" clId="{A1752EF4-0988-4567-B90D-4F2901716358}" dt="2022-09-27T14:52:34.322" v="399" actId="20577"/>
          <ac:spMkLst>
            <pc:docMk/>
            <pc:sldMk cId="205883801" sldId="1098"/>
            <ac:spMk id="6" creationId="{E96A187B-CAF4-CA6E-CD25-351BB45F4A38}"/>
          </ac:spMkLst>
        </pc:spChg>
      </pc:sldChg>
    </pc:docChg>
  </pc:docChgLst>
  <pc:docChgLst>
    <pc:chgData name="Galiya Karbayeva" userId="S::galiya.karbayeva@iac.kz::ab2d2e77-99a8-4b27-ae45-e612d47eb47d" providerId="AD" clId="Web-{2BDF0623-91F7-41B3-CDB5-1F33EAF4C317}"/>
    <pc:docChg chg="addSld modSld">
      <pc:chgData name="Galiya Karbayeva" userId="S::galiya.karbayeva@iac.kz::ab2d2e77-99a8-4b27-ae45-e612d47eb47d" providerId="AD" clId="Web-{2BDF0623-91F7-41B3-CDB5-1F33EAF4C317}" dt="2022-09-27T11:50:42.337" v="15"/>
      <pc:docMkLst>
        <pc:docMk/>
      </pc:docMkLst>
      <pc:sldChg chg="modSp">
        <pc:chgData name="Galiya Karbayeva" userId="S::galiya.karbayeva@iac.kz::ab2d2e77-99a8-4b27-ae45-e612d47eb47d" providerId="AD" clId="Web-{2BDF0623-91F7-41B3-CDB5-1F33EAF4C317}" dt="2022-09-27T11:30:57.113" v="3"/>
        <pc:sldMkLst>
          <pc:docMk/>
          <pc:sldMk cId="1958549501" sldId="641"/>
        </pc:sldMkLst>
        <pc:graphicFrameChg chg="mod modGraphic">
          <ac:chgData name="Galiya Karbayeva" userId="S::galiya.karbayeva@iac.kz::ab2d2e77-99a8-4b27-ae45-e612d47eb47d" providerId="AD" clId="Web-{2BDF0623-91F7-41B3-CDB5-1F33EAF4C317}" dt="2022-09-27T11:30:57.113" v="3"/>
          <ac:graphicFrameMkLst>
            <pc:docMk/>
            <pc:sldMk cId="1958549501" sldId="641"/>
            <ac:graphicFrameMk id="5" creationId="{752816CB-CDB5-CB75-59C4-50D516D9AB6A}"/>
          </ac:graphicFrameMkLst>
        </pc:graphicFrameChg>
      </pc:sldChg>
      <pc:sldChg chg="addSp delSp modSp add replId">
        <pc:chgData name="Galiya Karbayeva" userId="S::galiya.karbayeva@iac.kz::ab2d2e77-99a8-4b27-ae45-e612d47eb47d" providerId="AD" clId="Web-{2BDF0623-91F7-41B3-CDB5-1F33EAF4C317}" dt="2022-09-27T11:50:42.337" v="15"/>
        <pc:sldMkLst>
          <pc:docMk/>
          <pc:sldMk cId="2076581704" sldId="649"/>
        </pc:sldMkLst>
        <pc:spChg chg="add del">
          <ac:chgData name="Galiya Karbayeva" userId="S::galiya.karbayeva@iac.kz::ab2d2e77-99a8-4b27-ae45-e612d47eb47d" providerId="AD" clId="Web-{2BDF0623-91F7-41B3-CDB5-1F33EAF4C317}" dt="2022-09-27T11:50:11.790" v="13"/>
          <ac:spMkLst>
            <pc:docMk/>
            <pc:sldMk cId="2076581704" sldId="649"/>
            <ac:spMk id="2" creationId="{0D5B9E15-B064-6976-3578-63A48DD69784}"/>
          </ac:spMkLst>
        </pc:spChg>
        <pc:spChg chg="add del">
          <ac:chgData name="Galiya Karbayeva" userId="S::galiya.karbayeva@iac.kz::ab2d2e77-99a8-4b27-ae45-e612d47eb47d" providerId="AD" clId="Web-{2BDF0623-91F7-41B3-CDB5-1F33EAF4C317}" dt="2022-09-27T11:50:42.337" v="15"/>
          <ac:spMkLst>
            <pc:docMk/>
            <pc:sldMk cId="2076581704" sldId="649"/>
            <ac:spMk id="3" creationId="{1B88227B-C9B9-9D79-E7E7-2F342E9A85E6}"/>
          </ac:spMkLst>
        </pc:spChg>
        <pc:spChg chg="del">
          <ac:chgData name="Galiya Karbayeva" userId="S::galiya.karbayeva@iac.kz::ab2d2e77-99a8-4b27-ae45-e612d47eb47d" providerId="AD" clId="Web-{2BDF0623-91F7-41B3-CDB5-1F33EAF4C317}" dt="2022-09-27T11:33:08.346" v="5"/>
          <ac:spMkLst>
            <pc:docMk/>
            <pc:sldMk cId="2076581704" sldId="649"/>
            <ac:spMk id="5" creationId="{B2939F3A-5D07-4C89-8C70-D2C76D7A1D76}"/>
          </ac:spMkLst>
        </pc:spChg>
        <pc:spChg chg="del">
          <ac:chgData name="Galiya Karbayeva" userId="S::galiya.karbayeva@iac.kz::ab2d2e77-99a8-4b27-ae45-e612d47eb47d" providerId="AD" clId="Web-{2BDF0623-91F7-41B3-CDB5-1F33EAF4C317}" dt="2022-09-27T11:33:08.893" v="6"/>
          <ac:spMkLst>
            <pc:docMk/>
            <pc:sldMk cId="2076581704" sldId="649"/>
            <ac:spMk id="7" creationId="{DA219338-71A6-A009-9777-84F1D2BC7682}"/>
          </ac:spMkLst>
        </pc:spChg>
        <pc:spChg chg="add del mod">
          <ac:chgData name="Galiya Karbayeva" userId="S::galiya.karbayeva@iac.kz::ab2d2e77-99a8-4b27-ae45-e612d47eb47d" providerId="AD" clId="Web-{2BDF0623-91F7-41B3-CDB5-1F33EAF4C317}" dt="2022-09-27T11:33:10.049" v="7"/>
          <ac:spMkLst>
            <pc:docMk/>
            <pc:sldMk cId="2076581704" sldId="649"/>
            <ac:spMk id="9" creationId="{50D3BE90-C1E4-1A75-608E-251468B6B1FD}"/>
          </ac:spMkLst>
        </pc:spChg>
        <pc:picChg chg="del">
          <ac:chgData name="Galiya Karbayeva" userId="S::galiya.karbayeva@iac.kz::ab2d2e77-99a8-4b27-ae45-e612d47eb47d" providerId="AD" clId="Web-{2BDF0623-91F7-41B3-CDB5-1F33EAF4C317}" dt="2022-09-27T11:33:12.627" v="10"/>
          <ac:picMkLst>
            <pc:docMk/>
            <pc:sldMk cId="2076581704" sldId="649"/>
            <ac:picMk id="2" creationId="{37BC0CD6-9FEC-7D55-5411-AA93358D764A}"/>
          </ac:picMkLst>
        </pc:picChg>
        <pc:picChg chg="del">
          <ac:chgData name="Galiya Karbayeva" userId="S::galiya.karbayeva@iac.kz::ab2d2e77-99a8-4b27-ae45-e612d47eb47d" providerId="AD" clId="Web-{2BDF0623-91F7-41B3-CDB5-1F33EAF4C317}" dt="2022-09-27T11:33:13.424" v="11"/>
          <ac:picMkLst>
            <pc:docMk/>
            <pc:sldMk cId="2076581704" sldId="649"/>
            <ac:picMk id="3" creationId="{AFCC7252-1F91-4B6D-BC50-0F6463645CE5}"/>
          </ac:picMkLst>
        </pc:picChg>
        <pc:picChg chg="del">
          <ac:chgData name="Galiya Karbayeva" userId="S::galiya.karbayeva@iac.kz::ab2d2e77-99a8-4b27-ae45-e612d47eb47d" providerId="AD" clId="Web-{2BDF0623-91F7-41B3-CDB5-1F33EAF4C317}" dt="2022-09-27T11:33:11.909" v="9"/>
          <ac:picMkLst>
            <pc:docMk/>
            <pc:sldMk cId="2076581704" sldId="649"/>
            <ac:picMk id="4" creationId="{701B2F6E-D836-4FCD-B1FC-E105234CB19E}"/>
          </ac:picMkLst>
        </pc:picChg>
        <pc:picChg chg="del">
          <ac:chgData name="Galiya Karbayeva" userId="S::galiya.karbayeva@iac.kz::ab2d2e77-99a8-4b27-ae45-e612d47eb47d" providerId="AD" clId="Web-{2BDF0623-91F7-41B3-CDB5-1F33EAF4C317}" dt="2022-09-27T11:33:10.752" v="8"/>
          <ac:picMkLst>
            <pc:docMk/>
            <pc:sldMk cId="2076581704" sldId="649"/>
            <ac:picMk id="6" creationId="{CC9C6F6F-66EF-43AF-A479-EF1A49F5E6AE}"/>
          </ac:picMkLst>
        </pc:picChg>
      </pc:sldChg>
    </pc:docChg>
  </pc:docChgLst>
  <pc:docChgLst>
    <pc:chgData name="Galiya Karbayeva" userId="ab2d2e77-99a8-4b27-ae45-e612d47eb47d" providerId="ADAL" clId="{CA8CB1AC-FF4E-4471-A925-4D16007BD611}"/>
    <pc:docChg chg="custSel addSld modSld">
      <pc:chgData name="Galiya Karbayeva" userId="ab2d2e77-99a8-4b27-ae45-e612d47eb47d" providerId="ADAL" clId="{CA8CB1AC-FF4E-4471-A925-4D16007BD611}" dt="2022-09-27T17:33:39.768" v="279" actId="20577"/>
      <pc:docMkLst>
        <pc:docMk/>
      </pc:docMkLst>
      <pc:sldChg chg="modSp mod">
        <pc:chgData name="Galiya Karbayeva" userId="ab2d2e77-99a8-4b27-ae45-e612d47eb47d" providerId="ADAL" clId="{CA8CB1AC-FF4E-4471-A925-4D16007BD611}" dt="2022-09-27T17:33:39.768" v="279" actId="20577"/>
        <pc:sldMkLst>
          <pc:docMk/>
          <pc:sldMk cId="2169513550" sldId="361"/>
        </pc:sldMkLst>
        <pc:spChg chg="mod">
          <ac:chgData name="Galiya Karbayeva" userId="ab2d2e77-99a8-4b27-ae45-e612d47eb47d" providerId="ADAL" clId="{CA8CB1AC-FF4E-4471-A925-4D16007BD611}" dt="2022-09-27T17:29:08.557" v="23" actId="20577"/>
          <ac:spMkLst>
            <pc:docMk/>
            <pc:sldMk cId="2169513550" sldId="361"/>
            <ac:spMk id="2" creationId="{00000000-0000-0000-0000-000000000000}"/>
          </ac:spMkLst>
        </pc:spChg>
        <pc:spChg chg="mod">
          <ac:chgData name="Galiya Karbayeva" userId="ab2d2e77-99a8-4b27-ae45-e612d47eb47d" providerId="ADAL" clId="{CA8CB1AC-FF4E-4471-A925-4D16007BD611}" dt="2022-09-27T17:33:39.768" v="279" actId="20577"/>
          <ac:spMkLst>
            <pc:docMk/>
            <pc:sldMk cId="2169513550" sldId="361"/>
            <ac:spMk id="4" creationId="{00000000-0000-0000-0000-000000000000}"/>
          </ac:spMkLst>
        </pc:spChg>
      </pc:sldChg>
      <pc:sldChg chg="add">
        <pc:chgData name="Galiya Karbayeva" userId="ab2d2e77-99a8-4b27-ae45-e612d47eb47d" providerId="ADAL" clId="{CA8CB1AC-FF4E-4471-A925-4D16007BD611}" dt="2022-09-27T17:28:54.631" v="0" actId="2890"/>
        <pc:sldMkLst>
          <pc:docMk/>
          <pc:sldMk cId="851877510" sldId="1099"/>
        </pc:sldMkLst>
      </pc:sldChg>
    </pc:docChg>
  </pc:docChgLst>
  <pc:docChgLst>
    <pc:chgData name="Galiya Karbayeva" userId="S::galiya.karbayeva@iac.kz::ab2d2e77-99a8-4b27-ae45-e612d47eb47d" providerId="AD" clId="Web-{1054EFAC-C8FF-F933-8E96-C3E059CD04CD}"/>
    <pc:docChg chg="addSld delSld modSld sldOrd">
      <pc:chgData name="Galiya Karbayeva" userId="S::galiya.karbayeva@iac.kz::ab2d2e77-99a8-4b27-ae45-e612d47eb47d" providerId="AD" clId="Web-{1054EFAC-C8FF-F933-8E96-C3E059CD04CD}" dt="2022-09-27T13:48:00.604" v="1034"/>
      <pc:docMkLst>
        <pc:docMk/>
      </pc:docMkLst>
      <pc:sldChg chg="del">
        <pc:chgData name="Galiya Karbayeva" userId="S::galiya.karbayeva@iac.kz::ab2d2e77-99a8-4b27-ae45-e612d47eb47d" providerId="AD" clId="Web-{1054EFAC-C8FF-F933-8E96-C3E059CD04CD}" dt="2022-09-27T13:17:14.674" v="823"/>
        <pc:sldMkLst>
          <pc:docMk/>
          <pc:sldMk cId="2493076948" sldId="256"/>
        </pc:sldMkLst>
      </pc:sldChg>
      <pc:sldChg chg="del">
        <pc:chgData name="Galiya Karbayeva" userId="S::galiya.karbayeva@iac.kz::ab2d2e77-99a8-4b27-ae45-e612d47eb47d" providerId="AD" clId="Web-{1054EFAC-C8FF-F933-8E96-C3E059CD04CD}" dt="2022-09-27T13:22:00.091" v="830"/>
        <pc:sldMkLst>
          <pc:docMk/>
          <pc:sldMk cId="1739486041" sldId="257"/>
        </pc:sldMkLst>
      </pc:sldChg>
      <pc:sldChg chg="del">
        <pc:chgData name="Galiya Karbayeva" userId="S::galiya.karbayeva@iac.kz::ab2d2e77-99a8-4b27-ae45-e612d47eb47d" providerId="AD" clId="Web-{1054EFAC-C8FF-F933-8E96-C3E059CD04CD}" dt="2022-09-27T13:17:21.877" v="824"/>
        <pc:sldMkLst>
          <pc:docMk/>
          <pc:sldMk cId="162588887" sldId="269"/>
        </pc:sldMkLst>
      </pc:sldChg>
      <pc:sldChg chg="delSp modSp">
        <pc:chgData name="Galiya Karbayeva" userId="S::galiya.karbayeva@iac.kz::ab2d2e77-99a8-4b27-ae45-e612d47eb47d" providerId="AD" clId="Web-{1054EFAC-C8FF-F933-8E96-C3E059CD04CD}" dt="2022-09-27T13:42:35.700" v="1029"/>
        <pc:sldMkLst>
          <pc:docMk/>
          <pc:sldMk cId="1076948635" sldId="342"/>
        </pc:sldMkLst>
        <pc:spChg chg="del mod">
          <ac:chgData name="Galiya Karbayeva" userId="S::galiya.karbayeva@iac.kz::ab2d2e77-99a8-4b27-ae45-e612d47eb47d" providerId="AD" clId="Web-{1054EFAC-C8FF-F933-8E96-C3E059CD04CD}" dt="2022-09-27T13:42:35.700" v="1029"/>
          <ac:spMkLst>
            <pc:docMk/>
            <pc:sldMk cId="1076948635" sldId="342"/>
            <ac:spMk id="3" creationId="{00000000-0000-0000-0000-00000000000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39:05.833" v="1012" actId="1076"/>
          <ac:spMkLst>
            <pc:docMk/>
            <pc:sldMk cId="1076948635" sldId="342"/>
            <ac:spMk id="7" creationId="{00000000-0000-0000-0000-00000000000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42:29.341" v="1024"/>
          <ac:spMkLst>
            <pc:docMk/>
            <pc:sldMk cId="1076948635" sldId="342"/>
            <ac:spMk id="8" creationId="{00000000-0000-0000-0000-00000000000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42:29.356" v="1025"/>
          <ac:spMkLst>
            <pc:docMk/>
            <pc:sldMk cId="1076948635" sldId="342"/>
            <ac:spMk id="9" creationId="{00000000-0000-0000-0000-00000000000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42:29.356" v="1026"/>
          <ac:spMkLst>
            <pc:docMk/>
            <pc:sldMk cId="1076948635" sldId="342"/>
            <ac:spMk id="10" creationId="{00000000-0000-0000-0000-00000000000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42:29.372" v="1027"/>
          <ac:spMkLst>
            <pc:docMk/>
            <pc:sldMk cId="1076948635" sldId="342"/>
            <ac:spMk id="11" creationId="{00000000-0000-0000-0000-000000000000}"/>
          </ac:spMkLst>
        </pc:spChg>
        <pc:picChg chg="del">
          <ac:chgData name="Galiya Karbayeva" userId="S::galiya.karbayeva@iac.kz::ab2d2e77-99a8-4b27-ae45-e612d47eb47d" providerId="AD" clId="Web-{1054EFAC-C8FF-F933-8E96-C3E059CD04CD}" dt="2022-09-27T13:39:03.427" v="1011"/>
          <ac:picMkLst>
            <pc:docMk/>
            <pc:sldMk cId="1076948635" sldId="342"/>
            <ac:picMk id="16" creationId="{370DD7B3-5CF5-43F6-8749-B68DFEC45881}"/>
          </ac:picMkLst>
        </pc:picChg>
      </pc:sldChg>
      <pc:sldChg chg="ord">
        <pc:chgData name="Galiya Karbayeva" userId="S::galiya.karbayeva@iac.kz::ab2d2e77-99a8-4b27-ae45-e612d47eb47d" providerId="AD" clId="Web-{1054EFAC-C8FF-F933-8E96-C3E059CD04CD}" dt="2022-09-27T13:47:26.024" v="1031"/>
        <pc:sldMkLst>
          <pc:docMk/>
          <pc:sldMk cId="2565556246" sldId="362"/>
        </pc:sldMkLst>
      </pc:sldChg>
      <pc:sldChg chg="addSp delSp del ord">
        <pc:chgData name="Galiya Karbayeva" userId="S::galiya.karbayeva@iac.kz::ab2d2e77-99a8-4b27-ae45-e612d47eb47d" providerId="AD" clId="Web-{1054EFAC-C8FF-F933-8E96-C3E059CD04CD}" dt="2022-09-27T13:38:52.926" v="1010"/>
        <pc:sldMkLst>
          <pc:docMk/>
          <pc:sldMk cId="3442363055" sldId="366"/>
        </pc:sldMkLst>
        <pc:spChg chg="add del">
          <ac:chgData name="Galiya Karbayeva" userId="S::galiya.karbayeva@iac.kz::ab2d2e77-99a8-4b27-ae45-e612d47eb47d" providerId="AD" clId="Web-{1054EFAC-C8FF-F933-8E96-C3E059CD04CD}" dt="2022-09-27T12:15:16.079" v="452"/>
          <ac:spMkLst>
            <pc:docMk/>
            <pc:sldMk cId="3442363055" sldId="366"/>
            <ac:spMk id="2" creationId="{EFDC0B1E-1822-438F-849A-3A27284B7B4F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3:30:15.688" v="960"/>
          <ac:spMkLst>
            <pc:docMk/>
            <pc:sldMk cId="3442363055" sldId="366"/>
            <ac:spMk id="3" creationId="{BFDCB2B6-3410-2E52-E02F-FBFAB4E57E0B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3:30:15.688" v="960"/>
          <ac:spMkLst>
            <pc:docMk/>
            <pc:sldMk cId="3442363055" sldId="366"/>
            <ac:spMk id="6" creationId="{663F764C-3CDE-C40A-AAA1-C442A3AA1E77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18:01.038" v="465"/>
          <ac:spMkLst>
            <pc:docMk/>
            <pc:sldMk cId="3442363055" sldId="366"/>
            <ac:spMk id="12" creationId="{AC65D396-9952-4164-A587-9D573C59E9FA}"/>
          </ac:spMkLst>
        </pc:spChg>
      </pc:sldChg>
      <pc:sldChg chg="modSp">
        <pc:chgData name="Galiya Karbayeva" userId="S::galiya.karbayeva@iac.kz::ab2d2e77-99a8-4b27-ae45-e612d47eb47d" providerId="AD" clId="Web-{1054EFAC-C8FF-F933-8E96-C3E059CD04CD}" dt="2022-09-27T13:16:12.077" v="816" actId="20577"/>
        <pc:sldMkLst>
          <pc:docMk/>
          <pc:sldMk cId="1958549501" sldId="641"/>
        </pc:sldMkLst>
        <pc:spChg chg="mod">
          <ac:chgData name="Galiya Karbayeva" userId="S::galiya.karbayeva@iac.kz::ab2d2e77-99a8-4b27-ae45-e612d47eb47d" providerId="AD" clId="Web-{1054EFAC-C8FF-F933-8E96-C3E059CD04CD}" dt="2022-09-27T13:16:12.077" v="816" actId="20577"/>
          <ac:spMkLst>
            <pc:docMk/>
            <pc:sldMk cId="1958549501" sldId="641"/>
            <ac:spMk id="4" creationId="{F4AB2295-B7AF-7C9B-C3F6-FE37BDD131EE}"/>
          </ac:spMkLst>
        </pc:spChg>
      </pc:sldChg>
      <pc:sldChg chg="addSp delSp modSp ord">
        <pc:chgData name="Galiya Karbayeva" userId="S::galiya.karbayeva@iac.kz::ab2d2e77-99a8-4b27-ae45-e612d47eb47d" providerId="AD" clId="Web-{1054EFAC-C8FF-F933-8E96-C3E059CD04CD}" dt="2022-09-27T13:05:53.882" v="714" actId="1076"/>
        <pc:sldMkLst>
          <pc:docMk/>
          <pc:sldMk cId="1508578567" sldId="642"/>
        </pc:sldMkLst>
        <pc:spChg chg="add mod">
          <ac:chgData name="Galiya Karbayeva" userId="S::galiya.karbayeva@iac.kz::ab2d2e77-99a8-4b27-ae45-e612d47eb47d" providerId="AD" clId="Web-{1054EFAC-C8FF-F933-8E96-C3E059CD04CD}" dt="2022-09-27T12:19:46.855" v="482" actId="1076"/>
          <ac:spMkLst>
            <pc:docMk/>
            <pc:sldMk cId="1508578567" sldId="642"/>
            <ac:spMk id="5" creationId="{B1B94E11-BA32-2A2F-3DA1-8B7254C60BB8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2:21:25.577" v="494"/>
          <ac:spMkLst>
            <pc:docMk/>
            <pc:sldMk cId="1508578567" sldId="642"/>
            <ac:spMk id="6" creationId="{135C58E7-F021-808F-CE25-2E89CEAF5F9B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05:46.976" v="712" actId="1076"/>
          <ac:spMkLst>
            <pc:docMk/>
            <pc:sldMk cId="1508578567" sldId="642"/>
            <ac:spMk id="8" creationId="{0030A798-4E79-BA65-E01C-F02701A4234F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05:39.350" v="710" actId="1076"/>
          <ac:spMkLst>
            <pc:docMk/>
            <pc:sldMk cId="1508578567" sldId="642"/>
            <ac:spMk id="13" creationId="{F9C34D86-4460-1062-5136-D20D7F610120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05:42.897" v="711" actId="1076"/>
          <ac:spMkLst>
            <pc:docMk/>
            <pc:sldMk cId="1508578567" sldId="642"/>
            <ac:spMk id="15" creationId="{6AFB3198-F606-F366-B19F-BC146CC25FE5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05:49.648" v="713" actId="1076"/>
          <ac:spMkLst>
            <pc:docMk/>
            <pc:sldMk cId="1508578567" sldId="642"/>
            <ac:spMk id="18" creationId="{5CFEBE62-2665-31DB-F05C-EBC72A5C1998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17:13.854" v="455"/>
          <ac:spMkLst>
            <pc:docMk/>
            <pc:sldMk cId="1508578567" sldId="642"/>
            <ac:spMk id="19" creationId="{E41A1A6D-A2E4-60F7-FC1E-AED217452D54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17:14.724" v="456"/>
          <ac:spMkLst>
            <pc:docMk/>
            <pc:sldMk cId="1508578567" sldId="642"/>
            <ac:spMk id="20" creationId="{D5FF0F42-4C9C-F4DD-8EF3-E624E459A18E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17:19.709" v="458"/>
          <ac:spMkLst>
            <pc:docMk/>
            <pc:sldMk cId="1508578567" sldId="642"/>
            <ac:spMk id="23" creationId="{6AFB2E8A-4DCA-56EA-7CF8-DEE631D9438A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17:16.662" v="457"/>
          <ac:spMkLst>
            <pc:docMk/>
            <pc:sldMk cId="1508578567" sldId="642"/>
            <ac:spMk id="25" creationId="{A696AFA7-EBEC-222A-A023-35A27CA3210C}"/>
          </ac:spMkLst>
        </pc:spChg>
        <pc:picChg chg="add mod">
          <ac:chgData name="Galiya Karbayeva" userId="S::galiya.karbayeva@iac.kz::ab2d2e77-99a8-4b27-ae45-e612d47eb47d" providerId="AD" clId="Web-{1054EFAC-C8FF-F933-8E96-C3E059CD04CD}" dt="2022-09-27T12:19:37.980" v="481" actId="1076"/>
          <ac:picMkLst>
            <pc:docMk/>
            <pc:sldMk cId="1508578567" sldId="642"/>
            <ac:picMk id="3" creationId="{FDB75D4C-E457-C51D-397B-A66073CBFE6E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3:04:12.034" v="673"/>
          <ac:picMkLst>
            <pc:docMk/>
            <pc:sldMk cId="1508578567" sldId="642"/>
            <ac:picMk id="10" creationId="{C273AD2C-B267-CBBD-D0F0-DB921C6CEB19}"/>
          </ac:picMkLst>
        </pc:picChg>
        <pc:picChg chg="add mod">
          <ac:chgData name="Galiya Karbayeva" userId="S::galiya.karbayeva@iac.kz::ab2d2e77-99a8-4b27-ae45-e612d47eb47d" providerId="AD" clId="Web-{1054EFAC-C8FF-F933-8E96-C3E059CD04CD}" dt="2022-09-27T13:05:53.882" v="714" actId="1076"/>
          <ac:picMkLst>
            <pc:docMk/>
            <pc:sldMk cId="1508578567" sldId="642"/>
            <ac:picMk id="14" creationId="{3776287A-34A8-D830-A4BC-96D34F6B98AF}"/>
          </ac:picMkLst>
        </pc:picChg>
        <pc:picChg chg="mod">
          <ac:chgData name="Galiya Karbayeva" userId="S::galiya.karbayeva@iac.kz::ab2d2e77-99a8-4b27-ae45-e612d47eb47d" providerId="AD" clId="Web-{1054EFAC-C8FF-F933-8E96-C3E059CD04CD}" dt="2022-09-27T13:04:15.035" v="674" actId="1076"/>
          <ac:picMkLst>
            <pc:docMk/>
            <pc:sldMk cId="1508578567" sldId="642"/>
            <ac:picMk id="16" creationId="{3095A807-771A-7828-2D31-B6E61928740F}"/>
          </ac:picMkLst>
        </pc:picChg>
        <pc:picChg chg="del">
          <ac:chgData name="Galiya Karbayeva" userId="S::galiya.karbayeva@iac.kz::ab2d2e77-99a8-4b27-ae45-e612d47eb47d" providerId="AD" clId="Web-{1054EFAC-C8FF-F933-8E96-C3E059CD04CD}" dt="2022-09-27T12:18:59.056" v="473"/>
          <ac:picMkLst>
            <pc:docMk/>
            <pc:sldMk cId="1508578567" sldId="642"/>
            <ac:picMk id="27" creationId="{F3808C7D-CA3B-0FF9-40EE-91137F8B7CB2}"/>
          </ac:picMkLst>
        </pc:picChg>
      </pc:sldChg>
      <pc:sldChg chg="del">
        <pc:chgData name="Galiya Karbayeva" userId="S::galiya.karbayeva@iac.kz::ab2d2e77-99a8-4b27-ae45-e612d47eb47d" providerId="AD" clId="Web-{1054EFAC-C8FF-F933-8E96-C3E059CD04CD}" dt="2022-09-27T13:17:38.987" v="826"/>
        <pc:sldMkLst>
          <pc:docMk/>
          <pc:sldMk cId="2498588807" sldId="643"/>
        </pc:sldMkLst>
      </pc:sldChg>
      <pc:sldChg chg="del">
        <pc:chgData name="Galiya Karbayeva" userId="S::galiya.karbayeva@iac.kz::ab2d2e77-99a8-4b27-ae45-e612d47eb47d" providerId="AD" clId="Web-{1054EFAC-C8FF-F933-8E96-C3E059CD04CD}" dt="2022-09-27T13:17:38.987" v="825"/>
        <pc:sldMkLst>
          <pc:docMk/>
          <pc:sldMk cId="2989182097" sldId="645"/>
        </pc:sldMkLst>
      </pc:sldChg>
      <pc:sldChg chg="del">
        <pc:chgData name="Galiya Karbayeva" userId="S::galiya.karbayeva@iac.kz::ab2d2e77-99a8-4b27-ae45-e612d47eb47d" providerId="AD" clId="Web-{1054EFAC-C8FF-F933-8E96-C3E059CD04CD}" dt="2022-09-27T13:41:46.558" v="1014"/>
        <pc:sldMkLst>
          <pc:docMk/>
          <pc:sldMk cId="3312593757" sldId="647"/>
        </pc:sldMkLst>
      </pc:sldChg>
      <pc:sldChg chg="addSp modSp">
        <pc:chgData name="Galiya Karbayeva" userId="S::galiya.karbayeva@iac.kz::ab2d2e77-99a8-4b27-ae45-e612d47eb47d" providerId="AD" clId="Web-{1054EFAC-C8FF-F933-8E96-C3E059CD04CD}" dt="2022-09-27T12:12:16.951" v="433" actId="20577"/>
        <pc:sldMkLst>
          <pc:docMk/>
          <pc:sldMk cId="2076581704" sldId="649"/>
        </pc:sldMkLst>
        <pc:spChg chg="add mod">
          <ac:chgData name="Galiya Karbayeva" userId="S::galiya.karbayeva@iac.kz::ab2d2e77-99a8-4b27-ae45-e612d47eb47d" providerId="AD" clId="Web-{1054EFAC-C8FF-F933-8E96-C3E059CD04CD}" dt="2022-09-27T12:12:16.951" v="433" actId="20577"/>
          <ac:spMkLst>
            <pc:docMk/>
            <pc:sldMk cId="2076581704" sldId="649"/>
            <ac:spMk id="2" creationId="{A504CB61-182F-EE91-F2DC-AC5B10092B28}"/>
          </ac:spMkLst>
        </pc:spChg>
      </pc:sldChg>
      <pc:sldChg chg="addSp delSp modSp add del mod replId setBg">
        <pc:chgData name="Galiya Karbayeva" userId="S::galiya.karbayeva@iac.kz::ab2d2e77-99a8-4b27-ae45-e612d47eb47d" providerId="AD" clId="Web-{1054EFAC-C8FF-F933-8E96-C3E059CD04CD}" dt="2022-09-27T13:29:02.294" v="957" actId="1076"/>
        <pc:sldMkLst>
          <pc:docMk/>
          <pc:sldMk cId="916312854" sldId="650"/>
        </pc:sldMkLst>
        <pc:spChg chg="add del mod">
          <ac:chgData name="Galiya Karbayeva" userId="S::galiya.karbayeva@iac.kz::ab2d2e77-99a8-4b27-ae45-e612d47eb47d" providerId="AD" clId="Web-{1054EFAC-C8FF-F933-8E96-C3E059CD04CD}" dt="2022-09-27T13:06:10.789" v="720"/>
          <ac:spMkLst>
            <pc:docMk/>
            <pc:sldMk cId="916312854" sldId="650"/>
            <ac:spMk id="5" creationId="{1A5B5FAF-A696-E69C-986F-6A99125C3404}"/>
          </ac:spMkLst>
        </pc:spChg>
        <pc:spChg chg="add del mod">
          <ac:chgData name="Galiya Karbayeva" userId="S::galiya.karbayeva@iac.kz::ab2d2e77-99a8-4b27-ae45-e612d47eb47d" providerId="AD" clId="Web-{1054EFAC-C8FF-F933-8E96-C3E059CD04CD}" dt="2022-09-27T13:06:09.273" v="718"/>
          <ac:spMkLst>
            <pc:docMk/>
            <pc:sldMk cId="916312854" sldId="650"/>
            <ac:spMk id="8" creationId="{12AC88DF-A300-43E8-7BBD-9E522C9C6E2B}"/>
          </ac:spMkLst>
        </pc:spChg>
        <pc:spChg chg="add del mod">
          <ac:chgData name="Galiya Karbayeva" userId="S::galiya.karbayeva@iac.kz::ab2d2e77-99a8-4b27-ae45-e612d47eb47d" providerId="AD" clId="Web-{1054EFAC-C8FF-F933-8E96-C3E059CD04CD}" dt="2022-09-27T12:52:45.180" v="642" actId="1076"/>
          <ac:spMkLst>
            <pc:docMk/>
            <pc:sldMk cId="916312854" sldId="650"/>
            <ac:spMk id="11" creationId="{8AABEDE8-1BD2-493E-9640-38FC34AA575F}"/>
          </ac:spMkLst>
        </pc:spChg>
        <pc:spChg chg="add del mod">
          <ac:chgData name="Galiya Karbayeva" userId="S::galiya.karbayeva@iac.kz::ab2d2e77-99a8-4b27-ae45-e612d47eb47d" providerId="AD" clId="Web-{1054EFAC-C8FF-F933-8E96-C3E059CD04CD}" dt="2022-09-27T13:06:06.273" v="715"/>
          <ac:spMkLst>
            <pc:docMk/>
            <pc:sldMk cId="916312854" sldId="650"/>
            <ac:spMk id="12" creationId="{A2B9F26C-B47C-FD74-1018-6881A04B19B8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23:25.066" v="497"/>
          <ac:spMkLst>
            <pc:docMk/>
            <pc:sldMk cId="916312854" sldId="650"/>
            <ac:spMk id="13" creationId="{F9C34D86-4460-1062-5136-D20D7F610120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16:38.313" v="818" actId="14100"/>
          <ac:spMkLst>
            <pc:docMk/>
            <pc:sldMk cId="916312854" sldId="650"/>
            <ac:spMk id="14" creationId="{A4826943-CD44-6F6A-F005-DF0824EECD8A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23:21.458" v="495"/>
          <ac:spMkLst>
            <pc:docMk/>
            <pc:sldMk cId="916312854" sldId="650"/>
            <ac:spMk id="15" creationId="{6AFB3198-F606-F366-B19F-BC146CC25FE5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27:58.714" v="863" actId="14100"/>
          <ac:spMkLst>
            <pc:docMk/>
            <pc:sldMk cId="916312854" sldId="650"/>
            <ac:spMk id="18" creationId="{F8D62F1C-13B5-DE28-BB96-9B87C1CB7311}"/>
          </ac:spMkLst>
        </pc:spChg>
        <pc:spChg chg="mod ord">
          <ac:chgData name="Galiya Karbayeva" userId="S::galiya.karbayeva@iac.kz::ab2d2e77-99a8-4b27-ae45-e612d47eb47d" providerId="AD" clId="Web-{1054EFAC-C8FF-F933-8E96-C3E059CD04CD}" dt="2022-09-27T13:27:40.635" v="858" actId="14100"/>
          <ac:spMkLst>
            <pc:docMk/>
            <pc:sldMk cId="916312854" sldId="650"/>
            <ac:spMk id="19" creationId="{E41A1A6D-A2E4-60F7-FC1E-AED217452D54}"/>
          </ac:spMkLst>
        </pc:spChg>
        <pc:spChg chg="del mod">
          <ac:chgData name="Galiya Karbayeva" userId="S::galiya.karbayeva@iac.kz::ab2d2e77-99a8-4b27-ae45-e612d47eb47d" providerId="AD" clId="Web-{1054EFAC-C8FF-F933-8E96-C3E059CD04CD}" dt="2022-09-27T12:23:56.130" v="505"/>
          <ac:spMkLst>
            <pc:docMk/>
            <pc:sldMk cId="916312854" sldId="650"/>
            <ac:spMk id="20" creationId="{D5FF0F42-4C9C-F4DD-8EF3-E624E459A18E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29:02.294" v="957" actId="1076"/>
          <ac:spMkLst>
            <pc:docMk/>
            <pc:sldMk cId="916312854" sldId="650"/>
            <ac:spMk id="21" creationId="{08CC2995-9E25-AF71-20A2-0E230EBEDDE7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23:30.067" v="500"/>
          <ac:spMkLst>
            <pc:docMk/>
            <pc:sldMk cId="916312854" sldId="650"/>
            <ac:spMk id="23" creationId="{6AFB2E8A-4DCA-56EA-7CF8-DEE631D9438A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30:10.863" v="524"/>
          <ac:spMkLst>
            <pc:docMk/>
            <pc:sldMk cId="916312854" sldId="650"/>
            <ac:spMk id="24" creationId="{5E39A796-BE83-48B1-B33F-35C4A32AAB57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2:23:27.254" v="498"/>
          <ac:spMkLst>
            <pc:docMk/>
            <pc:sldMk cId="916312854" sldId="650"/>
            <ac:spMk id="25" creationId="{A696AFA7-EBEC-222A-A023-35A27CA3210C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30:10.863" v="524"/>
          <ac:spMkLst>
            <pc:docMk/>
            <pc:sldMk cId="916312854" sldId="650"/>
            <ac:spMk id="26" creationId="{72F84B47-E267-4194-8194-831DB7B5547F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30:55.380" v="531"/>
          <ac:spMkLst>
            <pc:docMk/>
            <pc:sldMk cId="916312854" sldId="650"/>
            <ac:spMk id="33" creationId="{3346177D-ADC4-4968-B747-5CFCD390B5B9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30:55.380" v="531"/>
          <ac:spMkLst>
            <pc:docMk/>
            <pc:sldMk cId="916312854" sldId="650"/>
            <ac:spMk id="35" creationId="{0844A943-BF79-4FEA-ABB1-3BD54D236606}"/>
          </ac:spMkLst>
        </pc:spChg>
        <pc:spChg chg="add del">
          <ac:chgData name="Galiya Karbayeva" userId="S::galiya.karbayeva@iac.kz::ab2d2e77-99a8-4b27-ae45-e612d47eb47d" providerId="AD" clId="Web-{1054EFAC-C8FF-F933-8E96-C3E059CD04CD}" dt="2022-09-27T12:30:55.380" v="531"/>
          <ac:spMkLst>
            <pc:docMk/>
            <pc:sldMk cId="916312854" sldId="650"/>
            <ac:spMk id="37" creationId="{6437CC72-F4A8-4DC3-AFAB-D22C482C8100}"/>
          </ac:spMkLst>
        </pc:spChg>
        <pc:picChg chg="add del mod">
          <ac:chgData name="Galiya Karbayeva" userId="S::galiya.karbayeva@iac.kz::ab2d2e77-99a8-4b27-ae45-e612d47eb47d" providerId="AD" clId="Web-{1054EFAC-C8FF-F933-8E96-C3E059CD04CD}" dt="2022-09-27T12:45:27.929" v="555"/>
          <ac:picMkLst>
            <pc:docMk/>
            <pc:sldMk cId="916312854" sldId="650"/>
            <ac:picMk id="2" creationId="{C91BE650-9D8C-07AF-B8DB-2806A8AF2980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2:30:58.271" v="534"/>
          <ac:picMkLst>
            <pc:docMk/>
            <pc:sldMk cId="916312854" sldId="650"/>
            <ac:picMk id="3" creationId="{F1AC22D6-D60F-420A-9A41-F15C9FF40C0C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2:46:43.870" v="557"/>
          <ac:picMkLst>
            <pc:docMk/>
            <pc:sldMk cId="916312854" sldId="650"/>
            <ac:picMk id="4" creationId="{371EFBEB-74E7-9120-ACA5-E89CD653729F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3:06:11.258" v="721"/>
          <ac:picMkLst>
            <pc:docMk/>
            <pc:sldMk cId="916312854" sldId="650"/>
            <ac:picMk id="6" creationId="{ED0A6B05-A653-FBE0-F4AC-0E27B11335F1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2:48:37.046" v="569"/>
          <ac:picMkLst>
            <pc:docMk/>
            <pc:sldMk cId="916312854" sldId="650"/>
            <ac:picMk id="7" creationId="{D5114DD4-07E2-29EC-4AAF-A1DBA10C3080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3:06:10.070" v="719"/>
          <ac:picMkLst>
            <pc:docMk/>
            <pc:sldMk cId="916312854" sldId="650"/>
            <ac:picMk id="9" creationId="{3EE25A26-E395-75FB-75D0-1E9C1D9C42D9}"/>
          </ac:picMkLst>
        </pc:picChg>
        <pc:picChg chg="add del mod">
          <ac:chgData name="Galiya Karbayeva" userId="S::galiya.karbayeva@iac.kz::ab2d2e77-99a8-4b27-ae45-e612d47eb47d" providerId="AD" clId="Web-{1054EFAC-C8FF-F933-8E96-C3E059CD04CD}" dt="2022-09-27T13:06:07.429" v="716"/>
          <ac:picMkLst>
            <pc:docMk/>
            <pc:sldMk cId="916312854" sldId="650"/>
            <ac:picMk id="10" creationId="{847C3FB7-E816-9FB7-4F05-844DC158514B}"/>
          </ac:picMkLst>
        </pc:picChg>
        <pc:picChg chg="del">
          <ac:chgData name="Galiya Karbayeva" userId="S::galiya.karbayeva@iac.kz::ab2d2e77-99a8-4b27-ae45-e612d47eb47d" providerId="AD" clId="Web-{1054EFAC-C8FF-F933-8E96-C3E059CD04CD}" dt="2022-09-27T12:23:22.769" v="496"/>
          <ac:picMkLst>
            <pc:docMk/>
            <pc:sldMk cId="916312854" sldId="650"/>
            <ac:picMk id="16" creationId="{3095A807-771A-7828-2D31-B6E61928740F}"/>
          </ac:picMkLst>
        </pc:picChg>
        <pc:picChg chg="add mod">
          <ac:chgData name="Galiya Karbayeva" userId="S::galiya.karbayeva@iac.kz::ab2d2e77-99a8-4b27-ae45-e612d47eb47d" providerId="AD" clId="Web-{1054EFAC-C8FF-F933-8E96-C3E059CD04CD}" dt="2022-09-27T13:28:08.370" v="865" actId="1076"/>
          <ac:picMkLst>
            <pc:docMk/>
            <pc:sldMk cId="916312854" sldId="650"/>
            <ac:picMk id="17" creationId="{F83A51AE-9FE8-D825-50DA-B65CD5E0E1B0}"/>
          </ac:picMkLst>
        </pc:picChg>
        <pc:picChg chg="del">
          <ac:chgData name="Galiya Karbayeva" userId="S::galiya.karbayeva@iac.kz::ab2d2e77-99a8-4b27-ae45-e612d47eb47d" providerId="AD" clId="Web-{1054EFAC-C8FF-F933-8E96-C3E059CD04CD}" dt="2022-09-27T12:23:28.285" v="499"/>
          <ac:picMkLst>
            <pc:docMk/>
            <pc:sldMk cId="916312854" sldId="650"/>
            <ac:picMk id="27" creationId="{F3808C7D-CA3B-0FF9-40EE-91137F8B7CB2}"/>
          </ac:picMkLst>
        </pc:picChg>
        <pc:cxnChg chg="add del">
          <ac:chgData name="Galiya Karbayeva" userId="S::galiya.karbayeva@iac.kz::ab2d2e77-99a8-4b27-ae45-e612d47eb47d" providerId="AD" clId="Web-{1054EFAC-C8FF-F933-8E96-C3E059CD04CD}" dt="2022-09-27T12:31:16.553" v="538"/>
          <ac:cxnSpMkLst>
            <pc:docMk/>
            <pc:sldMk cId="916312854" sldId="650"/>
            <ac:cxnSpMk id="28" creationId="{A7F400EE-A8A5-48AF-B4D6-291B52C6F0B0}"/>
          </ac:cxnSpMkLst>
        </pc:cxnChg>
      </pc:sldChg>
      <pc:sldChg chg="modSp add ord">
        <pc:chgData name="Galiya Karbayeva" userId="S::galiya.karbayeva@iac.kz::ab2d2e77-99a8-4b27-ae45-e612d47eb47d" providerId="AD" clId="Web-{1054EFAC-C8FF-F933-8E96-C3E059CD04CD}" dt="2022-09-27T13:48:00.604" v="1034"/>
        <pc:sldMkLst>
          <pc:docMk/>
          <pc:sldMk cId="483702911" sldId="651"/>
        </pc:sldMkLst>
        <pc:spChg chg="mod">
          <ac:chgData name="Galiya Karbayeva" userId="S::galiya.karbayeva@iac.kz::ab2d2e77-99a8-4b27-ae45-e612d47eb47d" providerId="AD" clId="Web-{1054EFAC-C8FF-F933-8E96-C3E059CD04CD}" dt="2022-09-27T13:38:19.222" v="1008" actId="1076"/>
          <ac:spMkLst>
            <pc:docMk/>
            <pc:sldMk cId="483702911" sldId="651"/>
            <ac:spMk id="4" creationId="{ABCA3877-081A-9C67-2625-53F41BBC14A9}"/>
          </ac:spMkLst>
        </pc:spChg>
      </pc:sldChg>
      <pc:sldChg chg="modSp add">
        <pc:chgData name="Galiya Karbayeva" userId="S::galiya.karbayeva@iac.kz::ab2d2e77-99a8-4b27-ae45-e612d47eb47d" providerId="AD" clId="Web-{1054EFAC-C8FF-F933-8E96-C3E059CD04CD}" dt="2022-09-27T13:29:20.045" v="958" actId="20577"/>
        <pc:sldMkLst>
          <pc:docMk/>
          <pc:sldMk cId="3585451472" sldId="652"/>
        </pc:sldMkLst>
        <pc:spChg chg="mod">
          <ac:chgData name="Galiya Karbayeva" userId="S::galiya.karbayeva@iac.kz::ab2d2e77-99a8-4b27-ae45-e612d47eb47d" providerId="AD" clId="Web-{1054EFAC-C8FF-F933-8E96-C3E059CD04CD}" dt="2022-09-27T13:29:20.045" v="958" actId="20577"/>
          <ac:spMkLst>
            <pc:docMk/>
            <pc:sldMk cId="3585451472" sldId="652"/>
            <ac:spMk id="8" creationId="{29E37498-F792-D5F2-A2C7-335AA8AA590A}"/>
          </ac:spMkLst>
        </pc:spChg>
        <pc:graphicFrameChg chg="mod modGraphic">
          <ac:chgData name="Galiya Karbayeva" userId="S::galiya.karbayeva@iac.kz::ab2d2e77-99a8-4b27-ae45-e612d47eb47d" providerId="AD" clId="Web-{1054EFAC-C8FF-F933-8E96-C3E059CD04CD}" dt="2022-09-27T13:29:01.247" v="956"/>
          <ac:graphicFrameMkLst>
            <pc:docMk/>
            <pc:sldMk cId="3585451472" sldId="652"/>
            <ac:graphicFrameMk id="7" creationId="{1D0CFD70-C913-4594-A912-7756A9E20414}"/>
          </ac:graphicFrameMkLst>
        </pc:graphicFrameChg>
      </pc:sldChg>
      <pc:sldChg chg="addSp delSp modSp add replId">
        <pc:chgData name="Galiya Karbayeva" userId="S::galiya.karbayeva@iac.kz::ab2d2e77-99a8-4b27-ae45-e612d47eb47d" providerId="AD" clId="Web-{1054EFAC-C8FF-F933-8E96-C3E059CD04CD}" dt="2022-09-27T13:39:52.022" v="1013" actId="1076"/>
        <pc:sldMkLst>
          <pc:docMk/>
          <pc:sldMk cId="3509939329" sldId="653"/>
        </pc:sldMkLst>
        <pc:spChg chg="del">
          <ac:chgData name="Galiya Karbayeva" userId="S::galiya.karbayeva@iac.kz::ab2d2e77-99a8-4b27-ae45-e612d47eb47d" providerId="AD" clId="Web-{1054EFAC-C8FF-F933-8E96-C3E059CD04CD}" dt="2022-09-27T13:32:24.021" v="968"/>
          <ac:spMkLst>
            <pc:docMk/>
            <pc:sldMk cId="3509939329" sldId="653"/>
            <ac:spMk id="2" creationId="{EFDC0B1E-1822-438F-849A-3A27284B7B4F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37:00.969" v="1000" actId="1076"/>
          <ac:spMkLst>
            <pc:docMk/>
            <pc:sldMk cId="3509939329" sldId="653"/>
            <ac:spMk id="3" creationId="{F41EE462-5481-99FA-36FD-940C9B278549}"/>
          </ac:spMkLst>
        </pc:spChg>
        <pc:spChg chg="mod">
          <ac:chgData name="Galiya Karbayeva" userId="S::galiya.karbayeva@iac.kz::ab2d2e77-99a8-4b27-ae45-e612d47eb47d" providerId="AD" clId="Web-{1054EFAC-C8FF-F933-8E96-C3E059CD04CD}" dt="2022-09-27T13:38:28.410" v="1009"/>
          <ac:spMkLst>
            <pc:docMk/>
            <pc:sldMk cId="3509939329" sldId="653"/>
            <ac:spMk id="4" creationId="{8AABEDE8-1BD2-493E-9640-38FC34AA575F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3:32:11.817" v="962"/>
          <ac:spMkLst>
            <pc:docMk/>
            <pc:sldMk cId="3509939329" sldId="653"/>
            <ac:spMk id="5" creationId="{3E4BC04E-2F07-4580-9AE6-E88489B0B730}"/>
          </ac:spMkLst>
        </pc:spChg>
        <pc:spChg chg="add mod">
          <ac:chgData name="Galiya Karbayeva" userId="S::galiya.karbayeva@iac.kz::ab2d2e77-99a8-4b27-ae45-e612d47eb47d" providerId="AD" clId="Web-{1054EFAC-C8FF-F933-8E96-C3E059CD04CD}" dt="2022-09-27T13:39:52.022" v="1013" actId="1076"/>
          <ac:spMkLst>
            <pc:docMk/>
            <pc:sldMk cId="3509939329" sldId="653"/>
            <ac:spMk id="6" creationId="{7A1F5988-2A3F-E13D-11B8-E82E8BB46F9B}"/>
          </ac:spMkLst>
        </pc:spChg>
        <pc:spChg chg="add del mod">
          <ac:chgData name="Galiya Karbayeva" userId="S::galiya.karbayeva@iac.kz::ab2d2e77-99a8-4b27-ae45-e612d47eb47d" providerId="AD" clId="Web-{1054EFAC-C8FF-F933-8E96-C3E059CD04CD}" dt="2022-09-27T13:36:44.265" v="996"/>
          <ac:spMkLst>
            <pc:docMk/>
            <pc:sldMk cId="3509939329" sldId="653"/>
            <ac:spMk id="7" creationId="{70EFC351-FD2D-DFA2-A465-159CB4B8A2AE}"/>
          </ac:spMkLst>
        </pc:spChg>
        <pc:spChg chg="add del mod">
          <ac:chgData name="Galiya Karbayeva" userId="S::galiya.karbayeva@iac.kz::ab2d2e77-99a8-4b27-ae45-e612d47eb47d" providerId="AD" clId="Web-{1054EFAC-C8FF-F933-8E96-C3E059CD04CD}" dt="2022-09-27T13:36:43.453" v="995"/>
          <ac:spMkLst>
            <pc:docMk/>
            <pc:sldMk cId="3509939329" sldId="653"/>
            <ac:spMk id="8" creationId="{86DB33F1-FAE0-3839-135B-A40CCED93A82}"/>
          </ac:spMkLst>
        </pc:spChg>
        <pc:spChg chg="del mod">
          <ac:chgData name="Galiya Karbayeva" userId="S::galiya.karbayeva@iac.kz::ab2d2e77-99a8-4b27-ae45-e612d47eb47d" providerId="AD" clId="Web-{1054EFAC-C8FF-F933-8E96-C3E059CD04CD}" dt="2022-09-27T13:32:14.833" v="964"/>
          <ac:spMkLst>
            <pc:docMk/>
            <pc:sldMk cId="3509939329" sldId="653"/>
            <ac:spMk id="14" creationId="{6A132A4F-CE0C-49F1-BF7A-AE0BDD619D29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3:32:17.505" v="965"/>
          <ac:spMkLst>
            <pc:docMk/>
            <pc:sldMk cId="3509939329" sldId="653"/>
            <ac:spMk id="15" creationId="{0F43A639-11F5-40E6-B03C-5E7923C55AA4}"/>
          </ac:spMkLst>
        </pc:spChg>
        <pc:spChg chg="del">
          <ac:chgData name="Galiya Karbayeva" userId="S::galiya.karbayeva@iac.kz::ab2d2e77-99a8-4b27-ae45-e612d47eb47d" providerId="AD" clId="Web-{1054EFAC-C8FF-F933-8E96-C3E059CD04CD}" dt="2022-09-27T13:32:21.208" v="966"/>
          <ac:spMkLst>
            <pc:docMk/>
            <pc:sldMk cId="3509939329" sldId="653"/>
            <ac:spMk id="16" creationId="{51A3A533-CD6E-4FFC-ACEE-5ADA8BDB6F29}"/>
          </ac:spMkLst>
        </pc:spChg>
        <pc:picChg chg="add mod">
          <ac:chgData name="Galiya Karbayeva" userId="S::galiya.karbayeva@iac.kz::ab2d2e77-99a8-4b27-ae45-e612d47eb47d" providerId="AD" clId="Web-{1054EFAC-C8FF-F933-8E96-C3E059CD04CD}" dt="2022-09-27T13:36:53.641" v="998" actId="1076"/>
          <ac:picMkLst>
            <pc:docMk/>
            <pc:sldMk cId="3509939329" sldId="653"/>
            <ac:picMk id="10" creationId="{38645BA4-265C-342E-3E32-806D435FA2CB}"/>
          </ac:picMkLst>
        </pc:picChg>
        <pc:picChg chg="del">
          <ac:chgData name="Galiya Karbayeva" userId="S::galiya.karbayeva@iac.kz::ab2d2e77-99a8-4b27-ae45-e612d47eb47d" providerId="AD" clId="Web-{1054EFAC-C8FF-F933-8E96-C3E059CD04CD}" dt="2022-09-27T13:32:22.364" v="967"/>
          <ac:picMkLst>
            <pc:docMk/>
            <pc:sldMk cId="3509939329" sldId="653"/>
            <ac:picMk id="19" creationId="{E6A38A1D-87CB-4ECB-8B08-E60AC17D69D1}"/>
          </ac:picMkLst>
        </pc:picChg>
        <pc:picChg chg="del">
          <ac:chgData name="Galiya Karbayeva" userId="S::galiya.karbayeva@iac.kz::ab2d2e77-99a8-4b27-ae45-e612d47eb47d" providerId="AD" clId="Web-{1054EFAC-C8FF-F933-8E96-C3E059CD04CD}" dt="2022-09-27T13:32:25.036" v="969"/>
          <ac:picMkLst>
            <pc:docMk/>
            <pc:sldMk cId="3509939329" sldId="653"/>
            <ac:picMk id="25" creationId="{23A4A7EE-D1F6-491A-807B-627EF9FD78E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808AB-E774-4608-85A1-061756ECC56B}" type="datetimeFigureOut">
              <a:rPr lang="ru-KZ" smtClean="0"/>
              <a:t>10/31/2022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2FDB9-44F2-4BD8-88D3-71F6D5B5816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005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1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3837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2708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9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8262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DFDC8-1F24-4552-89B7-2AA498E2D4F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3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12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28874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8CB5-676F-4182-95FC-9F2B230A034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07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14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86066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0F7EF-78FF-43C0-894B-40C61A34F427}" type="slidenum">
              <a:rPr lang="ru-KZ" smtClean="0"/>
              <a:t>15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197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2939F3A-5D07-4C89-8C70-D2C76D7A1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567" y="1764879"/>
            <a:ext cx="8163615" cy="3155273"/>
          </a:xfrm>
        </p:spPr>
        <p:txBody>
          <a:bodyPr>
            <a:no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Montserrat"/>
              </a:rPr>
              <a:t>Обучающий семинар </a:t>
            </a:r>
            <a:br>
              <a:rPr lang="ru-RU" sz="3200" b="1">
                <a:solidFill>
                  <a:srgbClr val="002060"/>
                </a:solidFill>
                <a:latin typeface="Montserrat"/>
              </a:rPr>
            </a:br>
            <a:r>
              <a:rPr lang="ru-RU" sz="3200" b="1">
                <a:solidFill>
                  <a:srgbClr val="002060"/>
                </a:solidFill>
                <a:latin typeface="Montserrat"/>
              </a:rPr>
              <a:t>для областных и школьных координаторов основного исследования «</a:t>
            </a:r>
            <a:r>
              <a:rPr lang="en-US" sz="3200" b="1">
                <a:solidFill>
                  <a:srgbClr val="002060"/>
                </a:solidFill>
                <a:latin typeface="Montserrat"/>
              </a:rPr>
              <a:t>PISA </a:t>
            </a:r>
            <a:r>
              <a:rPr lang="ru-RU" sz="3200" b="1">
                <a:solidFill>
                  <a:srgbClr val="002060"/>
                </a:solidFill>
                <a:latin typeface="Montserrat"/>
              </a:rPr>
              <a:t>для школ»</a:t>
            </a:r>
            <a:r>
              <a:rPr lang="en-US" sz="3200" b="1">
                <a:solidFill>
                  <a:srgbClr val="002060"/>
                </a:solidFill>
                <a:latin typeface="Montserrat"/>
              </a:rPr>
              <a:t/>
            </a:r>
            <a:br>
              <a:rPr lang="en-US" sz="3200" b="1">
                <a:solidFill>
                  <a:srgbClr val="002060"/>
                </a:solidFill>
                <a:latin typeface="Montserrat"/>
              </a:rPr>
            </a:br>
            <a:r>
              <a:rPr lang="ru-RU" sz="3200" b="1">
                <a:solidFill>
                  <a:srgbClr val="002060"/>
                </a:solidFill>
                <a:latin typeface="Montserrat"/>
              </a:rPr>
              <a:t/>
            </a:r>
            <a:br>
              <a:rPr lang="ru-RU" sz="3200" b="1">
                <a:solidFill>
                  <a:srgbClr val="002060"/>
                </a:solidFill>
                <a:latin typeface="Montserrat"/>
              </a:rPr>
            </a:br>
            <a:r>
              <a:rPr lang="ru-RU" sz="2000" b="1" i="1">
                <a:solidFill>
                  <a:srgbClr val="002060"/>
                </a:solidFill>
                <a:latin typeface="Montserrat"/>
              </a:rPr>
              <a:t>Астана, 2022</a:t>
            </a:r>
            <a:endParaRPr lang="en-US" sz="2000" b="1" i="1">
              <a:solidFill>
                <a:srgbClr val="002060"/>
              </a:solidFill>
              <a:latin typeface="Montserrat"/>
            </a:endParaRPr>
          </a:p>
        </p:txBody>
      </p:sp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CC9C6F6F-66EF-43AF-A479-EF1A49F5E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91" y="301183"/>
            <a:ext cx="1363097" cy="1510285"/>
          </a:xfrm>
          <a:prstGeom prst="rect">
            <a:avLst/>
          </a:prstGeom>
        </p:spPr>
      </p:pic>
      <p:pic>
        <p:nvPicPr>
          <p:cNvPr id="4" name="Picture 10" descr="Картинки по запросу pisa oecd">
            <a:extLst>
              <a:ext uri="{FF2B5EF4-FFF2-40B4-BE49-F238E27FC236}">
                <a16:creationId xmlns:a16="http://schemas.microsoft.com/office/drawing/2014/main" id="{701B2F6E-D836-4FCD-B1FC-E105234CB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225" y="5623343"/>
            <a:ext cx="1658493" cy="610326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CC7252-1F91-4B6D-BC50-0F6463645C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53471" y="5675297"/>
            <a:ext cx="2225863" cy="52373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BC0CD6-9FEC-7D55-5411-AA93358D76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717" y="5623343"/>
            <a:ext cx="865550" cy="81929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219338-71A6-A009-9777-84F1D2BC7682}"/>
              </a:ext>
            </a:extLst>
          </p:cNvPr>
          <p:cNvSpPr/>
          <p:nvPr/>
        </p:nvSpPr>
        <p:spPr>
          <a:xfrm>
            <a:off x="2129678" y="406699"/>
            <a:ext cx="942032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Министерство просвещения Республики Казахстан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246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Информационно-аналитический центр </a:t>
            </a:r>
          </a:p>
        </p:txBody>
      </p:sp>
    </p:spTree>
    <p:extLst>
      <p:ext uri="{BB962C8B-B14F-4D97-AF65-F5344CB8AC3E}">
        <p14:creationId xmlns:p14="http://schemas.microsoft.com/office/powerpoint/2010/main" val="3680139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3"/>
          <p:cNvSpPr txBox="1">
            <a:spLocks/>
          </p:cNvSpPr>
          <p:nvPr/>
        </p:nvSpPr>
        <p:spPr bwMode="auto">
          <a:xfrm>
            <a:off x="11583559" y="5922785"/>
            <a:ext cx="393618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 kern="1200" smtClean="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2860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7432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2004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657600" algn="l" defTabSz="914400" rtl="0" eaLnBrk="0" fontAlgn="base" latinLnBrk="0" hangingPunct="0"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endParaRPr lang="ru-RU" altLang="ru-RU" sz="14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biLevel thresh="75000"/>
          </a:blip>
          <a:stretch>
            <a:fillRect/>
          </a:stretch>
        </p:blipFill>
        <p:spPr>
          <a:xfrm>
            <a:off x="945602" y="2362905"/>
            <a:ext cx="515742" cy="427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24" y="1402877"/>
            <a:ext cx="657803" cy="553562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8A5CB0A-A970-47A7-A643-00776AE2C9FA}"/>
              </a:ext>
            </a:extLst>
          </p:cNvPr>
          <p:cNvSpPr txBox="1"/>
          <p:nvPr/>
        </p:nvSpPr>
        <p:spPr>
          <a:xfrm>
            <a:off x="1750012" y="337974"/>
            <a:ext cx="917975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371429">
              <a:defRPr/>
            </a:pPr>
            <a:r>
              <a:rPr lang="kk-KZ" sz="2000" b="1">
                <a:solidFill>
                  <a:srgbClr val="002060"/>
                </a:solidFill>
                <a:latin typeface="Montserrat"/>
              </a:rPr>
              <a:t>Отобранные участники исследования </a:t>
            </a:r>
            <a:endParaRPr kumimoji="0" lang="tr-TR" sz="20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2DA276-C136-4187-89F5-11C09E4A7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18" y="3020951"/>
            <a:ext cx="993547" cy="9935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87BD77-7BA4-4E7A-8D80-9F38A034A51F}"/>
              </a:ext>
            </a:extLst>
          </p:cNvPr>
          <p:cNvSpPr txBox="1"/>
          <p:nvPr/>
        </p:nvSpPr>
        <p:spPr>
          <a:xfrm>
            <a:off x="1750012" y="1373222"/>
            <a:ext cx="9833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ОЭСР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отобрано </a:t>
            </a:r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1000 организаций образования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 (958 школ, 42 колледжа)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, а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также заменяющие организации образования. Списки отправлены в УО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8E5271-E349-4126-851B-9749A8AB6D9F}"/>
              </a:ext>
            </a:extLst>
          </p:cNvPr>
          <p:cNvSpPr txBox="1"/>
          <p:nvPr/>
        </p:nvSpPr>
        <p:spPr>
          <a:xfrm>
            <a:off x="1698511" y="2294397"/>
            <a:ext cx="9442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В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каждой организации образования будет отобрано порядка 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50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учащихся, а также заменяющие их учащиеся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587926A-2A0A-4FEB-AA9A-869F8A42A0A9}"/>
              </a:ext>
            </a:extLst>
          </p:cNvPr>
          <p:cNvSpPr txBox="1"/>
          <p:nvPr/>
        </p:nvSpPr>
        <p:spPr>
          <a:xfrm>
            <a:off x="1698510" y="3294620"/>
            <a:ext cx="9655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Исследование пройдет </a:t>
            </a:r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в октябре-ноябре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во всех регионах страны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AC83AE-C99C-4843-9CFD-E9B72B4F8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57" y="4273868"/>
            <a:ext cx="503870" cy="5038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02996B1-329C-4FA2-809B-D25488F93542}"/>
              </a:ext>
            </a:extLst>
          </p:cNvPr>
          <p:cNvSpPr txBox="1"/>
          <p:nvPr/>
        </p:nvSpPr>
        <p:spPr>
          <a:xfrm>
            <a:off x="1698511" y="4131407"/>
            <a:ext cx="9655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Montserrat" panose="00000500000000000000" pitchFamily="2" charset="-52"/>
              </a:rPr>
              <a:t>Учащиеся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: Когнитивный 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тест (</a:t>
            </a:r>
            <a:r>
              <a:rPr lang="en-US">
                <a:solidFill>
                  <a:srgbClr val="002060"/>
                </a:solidFill>
                <a:latin typeface="Montserrat" panose="00000500000000000000" pitchFamily="2" charset="-52"/>
              </a:rPr>
              <a:t>2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 части по 60 мин, перерыв 5 мин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); </a:t>
            </a:r>
            <a:r>
              <a:rPr lang="ru-RU">
                <a:solidFill>
                  <a:srgbClr val="002060"/>
                </a:solidFill>
                <a:latin typeface="Montserrat" panose="00000500000000000000" pitchFamily="2" charset="-52"/>
              </a:rPr>
              <a:t>Анкетирование</a:t>
            </a:r>
            <a:r>
              <a:rPr lang="kk-KZ">
                <a:solidFill>
                  <a:srgbClr val="002060"/>
                </a:solidFill>
                <a:latin typeface="Montserrat" panose="00000500000000000000" pitchFamily="2" charset="-52"/>
              </a:rPr>
              <a:t> (45 мин.)</a:t>
            </a:r>
          </a:p>
        </p:txBody>
      </p:sp>
    </p:spTree>
    <p:extLst>
      <p:ext uri="{BB962C8B-B14F-4D97-AF65-F5344CB8AC3E}">
        <p14:creationId xmlns:p14="http://schemas.microsoft.com/office/powerpoint/2010/main" val="183301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982427"/>
              </p:ext>
            </p:extLst>
          </p:nvPr>
        </p:nvGraphicFramePr>
        <p:xfrm>
          <a:off x="540265" y="1230797"/>
          <a:ext cx="5184576" cy="22067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6139">
                <a:tc>
                  <a:txBody>
                    <a:bodyPr/>
                    <a:lstStyle/>
                    <a:p>
                      <a:r>
                        <a:rPr lang="ru-RU" sz="1600">
                          <a:latin typeface="Montserrat" panose="00000500000000000000" pitchFamily="2" charset="-52"/>
                        </a:rPr>
                        <a:t>Основная организация образования, отобранная для участия</a:t>
                      </a:r>
                    </a:p>
                    <a:p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589">
                <a:tc>
                  <a:txBody>
                    <a:bodyPr/>
                    <a:lstStyle/>
                    <a:p>
                      <a:r>
                        <a:rPr lang="kk-KZ" sz="1600">
                          <a:latin typeface="Montserrat" panose="00000500000000000000" pitchFamily="2" charset="-52"/>
                        </a:rPr>
                        <a:t>Участвует в</a:t>
                      </a:r>
                      <a:r>
                        <a:rPr lang="en-US" sz="1600"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kk-KZ" sz="1600">
                          <a:latin typeface="Montserrat" panose="00000500000000000000" pitchFamily="2" charset="-52"/>
                        </a:rPr>
                        <a:t>исследовании в обязательном порядке</a:t>
                      </a:r>
                    </a:p>
                    <a:p>
                      <a:endParaRPr lang="kk-KZ" sz="1600">
                        <a:latin typeface="Montserrat" panose="00000500000000000000" pitchFamily="2" charset="-52"/>
                      </a:endParaRPr>
                    </a:p>
                    <a:p>
                      <a:endParaRPr lang="kk-KZ" sz="1600">
                        <a:latin typeface="Montserrat" panose="00000500000000000000" pitchFamily="2" charset="-52"/>
                      </a:endParaRPr>
                    </a:p>
                    <a:p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303278"/>
              </p:ext>
            </p:extLst>
          </p:nvPr>
        </p:nvGraphicFramePr>
        <p:xfrm>
          <a:off x="6096000" y="1230797"/>
          <a:ext cx="5555735" cy="219455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55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8515">
                <a:tc>
                  <a:txBody>
                    <a:bodyPr/>
                    <a:lstStyle/>
                    <a:p>
                      <a:r>
                        <a:rPr lang="kk-KZ" sz="1600">
                          <a:latin typeface="Montserrat" panose="00000500000000000000" pitchFamily="2" charset="-52"/>
                        </a:rPr>
                        <a:t>Заменяющая </a:t>
                      </a:r>
                      <a:r>
                        <a:rPr lang="ru-RU" sz="1600">
                          <a:latin typeface="Montserrat" panose="00000500000000000000" pitchFamily="2" charset="-52"/>
                        </a:rPr>
                        <a:t>организация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6044">
                <a:tc>
                  <a:txBody>
                    <a:bodyPr/>
                    <a:lstStyle/>
                    <a:p>
                      <a:r>
                        <a:rPr lang="ru-RU" sz="1600" baseline="0">
                          <a:latin typeface="Montserrat" panose="00000500000000000000" pitchFamily="2" charset="-52"/>
                        </a:rPr>
                        <a:t>Участвует при невозможности участия основной </a:t>
                      </a:r>
                      <a:r>
                        <a:rPr lang="ru-RU" sz="1600">
                          <a:latin typeface="Montserrat" panose="00000500000000000000" pitchFamily="2" charset="-52"/>
                        </a:rPr>
                        <a:t>организация образования по причине</a:t>
                      </a: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закрытие ОО (классов, кап ремонт и </a:t>
                      </a:r>
                      <a:r>
                        <a:rPr lang="ru-RU" sz="1600" baseline="0" err="1">
                          <a:latin typeface="Montserrat" panose="00000500000000000000" pitchFamily="2" charset="-52"/>
                        </a:rPr>
                        <a:t>тп</a:t>
                      </a: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форс-мажор (природные катаклизмы и </a:t>
                      </a:r>
                      <a:r>
                        <a:rPr lang="ru-RU" sz="1600" baseline="0" err="1">
                          <a:latin typeface="Montserrat" panose="00000500000000000000" pitchFamily="2" charset="-52"/>
                        </a:rPr>
                        <a:t>тд</a:t>
                      </a: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)</a:t>
                      </a:r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FE28951-09A3-47B3-8E30-90F0B2C92878}"/>
              </a:ext>
            </a:extLst>
          </p:cNvPr>
          <p:cNvSpPr txBox="1"/>
          <p:nvPr/>
        </p:nvSpPr>
        <p:spPr>
          <a:xfrm>
            <a:off x="1750012" y="337974"/>
            <a:ext cx="917975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371429">
              <a:defRPr/>
            </a:pPr>
            <a:r>
              <a:rPr kumimoji="0" lang="kk-KZ" sz="20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"/>
              </a:rPr>
              <a:t>Порядок замены школ/колледжей и участников исследования</a:t>
            </a:r>
            <a:endParaRPr kumimoji="0" lang="tr-TR" sz="20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A5C9EDB-97DE-F074-6BA2-140FD86CC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046025"/>
              </p:ext>
            </p:extLst>
          </p:nvPr>
        </p:nvGraphicFramePr>
        <p:xfrm>
          <a:off x="540265" y="3930289"/>
          <a:ext cx="5184576" cy="22067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6139">
                <a:tc>
                  <a:txBody>
                    <a:bodyPr/>
                    <a:lstStyle/>
                    <a:p>
                      <a:r>
                        <a:rPr lang="ru-RU" sz="1600">
                          <a:latin typeface="Montserrat" panose="00000500000000000000" pitchFamily="2" charset="-52"/>
                        </a:rPr>
                        <a:t>Основные отобранные учащиеся</a:t>
                      </a:r>
                    </a:p>
                    <a:p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9589">
                <a:tc>
                  <a:txBody>
                    <a:bodyPr/>
                    <a:lstStyle/>
                    <a:p>
                      <a:r>
                        <a:rPr lang="kk-KZ" sz="1600">
                          <a:latin typeface="Montserrat" panose="00000500000000000000" pitchFamily="2" charset="-52"/>
                        </a:rPr>
                        <a:t>Участвует в</a:t>
                      </a:r>
                      <a:r>
                        <a:rPr lang="en-US" sz="1600"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kk-KZ" sz="1600">
                          <a:latin typeface="Montserrat" panose="00000500000000000000" pitchFamily="2" charset="-52"/>
                        </a:rPr>
                        <a:t>исследовании в обязательном порядке</a:t>
                      </a:r>
                    </a:p>
                    <a:p>
                      <a:endParaRPr lang="kk-KZ" sz="1600">
                        <a:latin typeface="Montserrat" panose="00000500000000000000" pitchFamily="2" charset="-52"/>
                      </a:endParaRPr>
                    </a:p>
                    <a:p>
                      <a:endParaRPr lang="kk-KZ" sz="1600">
                        <a:latin typeface="Montserrat" panose="00000500000000000000" pitchFamily="2" charset="-52"/>
                      </a:endParaRPr>
                    </a:p>
                    <a:p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4574CE1-48DD-C5A1-D8B5-AB5E15D85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417726"/>
              </p:ext>
            </p:extLst>
          </p:nvPr>
        </p:nvGraphicFramePr>
        <p:xfrm>
          <a:off x="6168501" y="3942509"/>
          <a:ext cx="5555735" cy="224915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55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8515">
                <a:tc>
                  <a:txBody>
                    <a:bodyPr/>
                    <a:lstStyle/>
                    <a:p>
                      <a:r>
                        <a:rPr lang="kk-KZ" sz="1600">
                          <a:latin typeface="Montserrat" panose="00000500000000000000" pitchFamily="2" charset="-52"/>
                        </a:rPr>
                        <a:t>Заменяющие </a:t>
                      </a:r>
                      <a:r>
                        <a:rPr lang="ru-RU" sz="1600">
                          <a:latin typeface="Montserrat" panose="00000500000000000000" pitchFamily="2" charset="-52"/>
                        </a:rPr>
                        <a:t>участники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6044">
                <a:tc>
                  <a:txBody>
                    <a:bodyPr/>
                    <a:lstStyle/>
                    <a:p>
                      <a:r>
                        <a:rPr lang="ru-RU" sz="1600" baseline="0">
                          <a:latin typeface="Montserrat" panose="00000500000000000000" pitchFamily="2" charset="-52"/>
                        </a:rPr>
                        <a:t>Участвует при невозможности участия основных учащихся </a:t>
                      </a:r>
                      <a:r>
                        <a:rPr lang="ru-RU" sz="1600">
                          <a:latin typeface="Montserrat" panose="00000500000000000000" pitchFamily="2" charset="-52"/>
                        </a:rPr>
                        <a:t> по причине</a:t>
                      </a: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>
                          <a:latin typeface="Montserrat" panose="00000500000000000000" pitchFamily="2" charset="-52"/>
                        </a:rPr>
                        <a:t>Болезни, участие в олимпиаде, спортивных соревнованиях (подтверждающие документы обязательны)</a:t>
                      </a:r>
                      <a:endParaRPr lang="ru-RU" sz="1600"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348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8F92551-83E4-4EE8-93C8-199413376900}"/>
              </a:ext>
            </a:extLst>
          </p:cNvPr>
          <p:cNvSpPr txBox="1"/>
          <p:nvPr/>
        </p:nvSpPr>
        <p:spPr>
          <a:xfrm>
            <a:off x="1352200" y="178454"/>
            <a:ext cx="921433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</a:rPr>
              <a:t>Установка приложения </a:t>
            </a:r>
            <a:r>
              <a:rPr lang="en-US" sz="3200" b="1" err="1">
                <a:solidFill>
                  <a:srgbClr val="002060"/>
                </a:solidFill>
                <a:latin typeface="Montserrat" panose="00000500000000000000" pitchFamily="2" charset="-52"/>
              </a:rPr>
              <a:t>Janison</a:t>
            </a:r>
            <a:r>
              <a:rPr lang="en-US" sz="3200" b="1">
                <a:solidFill>
                  <a:srgbClr val="002060"/>
                </a:solidFill>
                <a:latin typeface="Montserrat" panose="00000500000000000000" pitchFamily="2" charset="-52"/>
              </a:rPr>
              <a:t> Replay</a:t>
            </a: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BC09A0-FE75-4305-AF1C-76E99E4CB710}"/>
              </a:ext>
            </a:extLst>
          </p:cNvPr>
          <p:cNvSpPr txBox="1"/>
          <p:nvPr/>
        </p:nvSpPr>
        <p:spPr>
          <a:xfrm>
            <a:off x="689317" y="897860"/>
            <a:ext cx="10813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900"/>
              </a:spcBef>
              <a:spcAft>
                <a:spcPts val="900"/>
              </a:spcAft>
            </a:pPr>
            <a:r>
              <a:rPr lang="ru-RU" sz="2000">
                <a:effectLst/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Тестирование проводится с помощью приложения </a:t>
            </a:r>
            <a:r>
              <a:rPr lang="en-AU" sz="2000" err="1">
                <a:effectLst/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Janison</a:t>
            </a:r>
            <a:r>
              <a:rPr lang="en-AU" sz="2000">
                <a:effectLst/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 Replay</a:t>
            </a:r>
            <a:r>
              <a:rPr lang="ru-RU" sz="2000">
                <a:effectLst/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, которое позволяет учащимся участвовать в </a:t>
            </a:r>
            <a:r>
              <a:rPr lang="ru-RU" sz="2000"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«</a:t>
            </a:r>
            <a:r>
              <a:rPr lang="en-US" sz="2000"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PISA </a:t>
            </a:r>
            <a:r>
              <a:rPr lang="ru-RU" sz="2000"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для школ»</a:t>
            </a:r>
            <a:r>
              <a:rPr lang="ru-RU" sz="2000">
                <a:effectLst/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 в компьютерном формате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1479DD-E98E-408D-8B4E-9B11931EA6F8}"/>
              </a:ext>
            </a:extLst>
          </p:cNvPr>
          <p:cNvSpPr txBox="1"/>
          <p:nvPr/>
        </p:nvSpPr>
        <p:spPr>
          <a:xfrm>
            <a:off x="814470" y="2167071"/>
            <a:ext cx="44532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latin typeface="Montserrat" panose="00000500000000000000" pitchFamily="2" charset="-52"/>
              </a:rPr>
              <a:t>Каждой школе будет выслан пакет файлов. В нем будет содержаться: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>
                <a:latin typeface="Montserrat" panose="00000500000000000000" pitchFamily="2" charset="-52"/>
              </a:rPr>
              <a:t>Установочные файлы для каждого компьютера (рус./</a:t>
            </a:r>
            <a:r>
              <a:rPr lang="ru-RU" sz="2000" err="1">
                <a:latin typeface="Montserrat" panose="00000500000000000000" pitchFamily="2" charset="-52"/>
              </a:rPr>
              <a:t>каз</a:t>
            </a:r>
            <a:r>
              <a:rPr lang="ru-RU" sz="2000">
                <a:latin typeface="Montserrat" panose="00000500000000000000" pitchFamily="2" charset="-52"/>
              </a:rPr>
              <a:t>.)</a:t>
            </a:r>
            <a:endParaRPr lang="en-US" sz="2000">
              <a:latin typeface="Montserrat" panose="00000500000000000000" pitchFamily="2" charset="-52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000">
              <a:latin typeface="Montserrat" panose="00000500000000000000" pitchFamily="2" charset="-52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F351EFF9-9CF5-4672-905A-97F8E7E8A8A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12753" y="3245852"/>
            <a:ext cx="5789930" cy="2161183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6694FB-7054-4337-A919-76E9EE2A0757}"/>
              </a:ext>
            </a:extLst>
          </p:cNvPr>
          <p:cNvSpPr txBox="1"/>
          <p:nvPr/>
        </p:nvSpPr>
        <p:spPr>
          <a:xfrm>
            <a:off x="5712753" y="2167071"/>
            <a:ext cx="60979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>
                <a:latin typeface="Montserrat" panose="00000500000000000000" pitchFamily="2" charset="-52"/>
              </a:rPr>
              <a:t>Установочные файлы для каждого компьютера (</a:t>
            </a:r>
            <a:r>
              <a:rPr lang="ru-RU" sz="2000" err="1">
                <a:latin typeface="Montserrat" panose="00000500000000000000" pitchFamily="2" charset="-52"/>
              </a:rPr>
              <a:t>каз</a:t>
            </a:r>
            <a:r>
              <a:rPr lang="ru-RU" sz="2000">
                <a:latin typeface="Montserrat" panose="00000500000000000000" pitchFamily="2" charset="-52"/>
              </a:rPr>
              <a:t>/рус)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43DAB7-B8EA-5C4D-E922-5614E0243A8C}"/>
              </a:ext>
            </a:extLst>
          </p:cNvPr>
          <p:cNvSpPr txBox="1"/>
          <p:nvPr/>
        </p:nvSpPr>
        <p:spPr>
          <a:xfrm>
            <a:off x="1000902" y="4326443"/>
            <a:ext cx="3686509" cy="1477328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>
                <a:latin typeface="Century Gothic" panose="020B0502020202020204" pitchFamily="34" charset="0"/>
              </a:rPr>
              <a:t>Установить </a:t>
            </a:r>
            <a:r>
              <a:rPr lang="en-US" err="1">
                <a:latin typeface="Century Gothic" panose="020B0502020202020204" pitchFamily="34" charset="0"/>
              </a:rPr>
              <a:t>Janison</a:t>
            </a:r>
            <a:r>
              <a:rPr lang="en-US">
                <a:latin typeface="Century Gothic" panose="020B0502020202020204" pitchFamily="34" charset="0"/>
              </a:rPr>
              <a:t> Replay Framework</a:t>
            </a:r>
          </a:p>
          <a:p>
            <a:pPr marL="342900" indent="-342900">
              <a:buAutoNum type="arabicPeriod"/>
            </a:pPr>
            <a:r>
              <a:rPr lang="ru-RU">
                <a:latin typeface="Century Gothic" panose="020B0502020202020204" pitchFamily="34" charset="0"/>
              </a:rPr>
              <a:t>Установить  </a:t>
            </a:r>
            <a:r>
              <a:rPr lang="en-US" err="1">
                <a:latin typeface="Century Gothic" panose="020B0502020202020204" pitchFamily="34" charset="0"/>
              </a:rPr>
              <a:t>Janison</a:t>
            </a:r>
            <a:r>
              <a:rPr lang="en-US">
                <a:latin typeface="Century Gothic" panose="020B0502020202020204" pitchFamily="34" charset="0"/>
              </a:rPr>
              <a:t> Replay –full lockdown</a:t>
            </a:r>
          </a:p>
          <a:p>
            <a:pPr marL="342900" indent="-342900">
              <a:buAutoNum type="arabicPeriod"/>
            </a:pPr>
            <a:r>
              <a:rPr lang="ru-RU">
                <a:latin typeface="Century Gothic" panose="020B0502020202020204" pitchFamily="34" charset="0"/>
              </a:rPr>
              <a:t>Ввести код школы</a:t>
            </a:r>
          </a:p>
        </p:txBody>
      </p:sp>
    </p:spTree>
    <p:extLst>
      <p:ext uri="{BB962C8B-B14F-4D97-AF65-F5344CB8AC3E}">
        <p14:creationId xmlns:p14="http://schemas.microsoft.com/office/powerpoint/2010/main" val="344858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28436" y="249901"/>
            <a:ext cx="10081120" cy="77792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ru-RU" sz="3200" b="1" i="0" u="none" strike="noStrike">
                <a:solidFill>
                  <a:srgbClr val="002060"/>
                </a:solidFill>
                <a:effectLst/>
                <a:latin typeface="Montserrat" panose="00000500000000000000" pitchFamily="2" charset="-52"/>
              </a:rPr>
              <a:t>Ответственные за проведение апробации</a:t>
            </a:r>
            <a:endParaRPr lang="ru-RU" sz="3200" b="1" kern="0">
              <a:solidFill>
                <a:srgbClr val="002060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135675" y="1443634"/>
            <a:ext cx="7920650" cy="720476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lIns="91440" tIns="45720" rIns="91440"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800">
                <a:latin typeface="Montserrat"/>
                <a:cs typeface="Arial"/>
              </a:rPr>
              <a:t>Национальный координатор (АО «ИАЦ») </a:t>
            </a:r>
            <a:endParaRPr lang="ru-RU" sz="1800">
              <a:latin typeface="Montserrat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75520" y="2568770"/>
            <a:ext cx="8640960" cy="768116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/>
            </a:pPr>
            <a:r>
              <a:rPr lang="ru-RU" kern="0">
                <a:latin typeface="Montserrat"/>
                <a:cs typeface="Arial"/>
              </a:rPr>
              <a:t>Областной координатор (Управление образования региона)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34504" y="3725615"/>
            <a:ext cx="4015677" cy="64633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ru-RU" kern="0">
                <a:solidFill>
                  <a:srgbClr val="002060"/>
                </a:solidFill>
                <a:latin typeface="Montserrat"/>
                <a:cs typeface="Arial"/>
              </a:rPr>
              <a:t>Координатор и технический специалист в каждой ОО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73349" y="3725615"/>
            <a:ext cx="3716179" cy="92333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endParaRPr lang="ru-RU" kern="0">
              <a:solidFill>
                <a:srgbClr val="002060"/>
              </a:solidFill>
              <a:latin typeface="Montserrat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kern="0">
                <a:solidFill>
                  <a:srgbClr val="002060"/>
                </a:solidFill>
                <a:latin typeface="Montserrat"/>
                <a:cs typeface="Arial"/>
              </a:rPr>
              <a:t>Тест-администратор</a:t>
            </a:r>
          </a:p>
          <a:p>
            <a:pPr algn="ctr">
              <a:defRPr/>
            </a:pPr>
            <a:endParaRPr lang="ru-RU" kern="0">
              <a:solidFill>
                <a:srgbClr val="002060"/>
              </a:solidFill>
              <a:latin typeface="Montserrat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715188" y="2222928"/>
            <a:ext cx="334993" cy="310387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 rot="2674232">
            <a:off x="3772088" y="3372554"/>
            <a:ext cx="347022" cy="357963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9028039">
            <a:off x="7350994" y="3390197"/>
            <a:ext cx="387024" cy="35307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ru-RU" kern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92489" y="4870945"/>
            <a:ext cx="108136" cy="1077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endParaRPr lang="ru-RU" sz="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11063" y="4843491"/>
            <a:ext cx="198950" cy="1077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defRPr/>
            </a:pPr>
            <a:endParaRPr lang="ru-RU" sz="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91EC-AE63-435B-B277-B4A0913BC51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48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098" y="631"/>
            <a:ext cx="10515600" cy="83587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  <a:ea typeface="+mn-ea"/>
                <a:cs typeface="+mn-cs"/>
              </a:rPr>
              <a:t>Роль областного координатора</a:t>
            </a:r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855338" y="1197092"/>
            <a:ext cx="10081120" cy="494211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>
                <a:latin typeface="Montserrat" panose="00000500000000000000" pitchFamily="2" charset="-52"/>
                <a:cs typeface="Arial"/>
              </a:rPr>
              <a:t>Роль областного координатора заключается в координации исследования на уровне региона:</a:t>
            </a:r>
            <a:endParaRPr lang="ru-RU" sz="2400">
              <a:latin typeface="Montserrat" panose="00000500000000000000" pitchFamily="2" charset="-52"/>
            </a:endParaRPr>
          </a:p>
          <a:p>
            <a:pPr algn="just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 panose="00000500000000000000" pitchFamily="2" charset="-52"/>
              </a:rPr>
              <a:t> взаимодействие с ИАЦ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 panose="00000500000000000000" pitchFamily="2" charset="-52"/>
              </a:rPr>
              <a:t>взаимодействие с отобранными организациями образования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 panose="00000500000000000000" pitchFamily="2" charset="-52"/>
              </a:rPr>
              <a:t>составление графика и маршрута проведения исследования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 panose="00000500000000000000" pitchFamily="2" charset="-52"/>
              </a:rPr>
              <a:t>участие в</a:t>
            </a:r>
            <a:r>
              <a:rPr lang="en-US" sz="2400">
                <a:latin typeface="Montserrat" panose="00000500000000000000" pitchFamily="2" charset="-52"/>
              </a:rPr>
              <a:t> </a:t>
            </a:r>
            <a:r>
              <a:rPr lang="ru-RU" sz="2400">
                <a:latin typeface="Montserrat" panose="00000500000000000000" pitchFamily="2" charset="-52"/>
              </a:rPr>
              <a:t>обучающих вебинарах </a:t>
            </a:r>
          </a:p>
          <a:p>
            <a:pPr marL="0" indent="0" algn="just">
              <a:buNone/>
            </a:pPr>
            <a:endParaRPr lang="ru-RU" sz="2400">
              <a:latin typeface="Montserrat" panose="00000500000000000000" pitchFamily="2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55F72-FF6C-465C-B981-954EB3DF5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2"/>
          <a:stretch/>
        </p:blipFill>
        <p:spPr>
          <a:xfrm>
            <a:off x="9990992" y="4735177"/>
            <a:ext cx="2057400" cy="20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13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098" y="631"/>
            <a:ext cx="10515600" cy="83587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  <a:ea typeface="+mn-ea"/>
                <a:cs typeface="+mn-cs"/>
              </a:rPr>
              <a:t>Роль координатора школ/колледжей</a:t>
            </a:r>
          </a:p>
        </p:txBody>
      </p:sp>
      <p:sp>
        <p:nvSpPr>
          <p:cNvPr id="4" name="Content Placeholder 2"/>
          <p:cNvSpPr>
            <a:spLocks noGrp="1"/>
          </p:cNvSpPr>
          <p:nvPr/>
        </p:nvSpPr>
        <p:spPr>
          <a:xfrm>
            <a:off x="797829" y="952677"/>
            <a:ext cx="10081120" cy="494211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>
                  <a:lumMod val="75000"/>
                </a:schemeClr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>
                <a:latin typeface="Montserrat"/>
                <a:cs typeface="Arial"/>
              </a:rPr>
              <a:t>Роль школьного координатора заключается в координации задач, связанных с организацией и проведением исследования «</a:t>
            </a:r>
            <a:r>
              <a:rPr lang="en-US" sz="2400">
                <a:latin typeface="Montserrat"/>
                <a:cs typeface="Arial"/>
              </a:rPr>
              <a:t>PISA </a:t>
            </a:r>
            <a:r>
              <a:rPr lang="ru-RU" sz="2400">
                <a:latin typeface="Montserrat"/>
                <a:cs typeface="Arial"/>
              </a:rPr>
              <a:t>для школ»:</a:t>
            </a:r>
            <a:endParaRPr lang="ru-RU" sz="2400">
              <a:latin typeface="Montserrat"/>
            </a:endParaRPr>
          </a:p>
          <a:p>
            <a:pPr algn="just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/>
                <a:cs typeface="Arial"/>
              </a:rPr>
              <a:t>Установка приложения </a:t>
            </a:r>
            <a:r>
              <a:rPr lang="ru-RU" sz="2400" err="1">
                <a:latin typeface="Montserrat"/>
                <a:cs typeface="Arial"/>
              </a:rPr>
              <a:t>Janison</a:t>
            </a:r>
            <a:r>
              <a:rPr lang="ru-RU" sz="2400">
                <a:latin typeface="Montserrat"/>
                <a:cs typeface="Arial"/>
              </a:rPr>
              <a:t> </a:t>
            </a:r>
            <a:r>
              <a:rPr lang="ru-RU" sz="2400" err="1">
                <a:latin typeface="Montserrat"/>
                <a:cs typeface="Arial"/>
              </a:rPr>
              <a:t>Replay</a:t>
            </a:r>
            <a:r>
              <a:rPr lang="ru-RU" sz="2400">
                <a:latin typeface="Montserrat"/>
                <a:cs typeface="Arial"/>
              </a:rPr>
              <a:t> на компьютерах, используемых для исследования</a:t>
            </a:r>
          </a:p>
          <a:p>
            <a:pPr algn="just">
              <a:buClr>
                <a:srgbClr val="1F4E79"/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/>
                <a:cs typeface="Arial"/>
              </a:rPr>
              <a:t>Отработка списка учащихся, отобранных для тестирования</a:t>
            </a:r>
            <a:endParaRPr lang="ru-RU"/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/>
                <a:cs typeface="Arial"/>
              </a:rPr>
              <a:t>Подготовка аудитории и учащихся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/>
                <a:cs typeface="Arial"/>
              </a:rPr>
              <a:t>Подготовка дополнительных материалов (часы в классе, белые листы, карандаши)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>
                <a:latin typeface="Montserrat"/>
                <a:cs typeface="Arial"/>
              </a:rPr>
              <a:t> Информирование и обеспечение участия обучающихся в тестировании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ru-RU" sz="2400">
              <a:latin typeface="Montserrat"/>
              <a:cs typeface="Arial"/>
            </a:endParaRPr>
          </a:p>
          <a:p>
            <a:pPr marL="0" indent="0" algn="just">
              <a:buNone/>
            </a:pPr>
            <a:endParaRPr lang="ru-RU" sz="2400">
              <a:latin typeface="Montserrat" panose="00000500000000000000" pitchFamily="2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55F72-FF6C-465C-B981-954EB3DF5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2"/>
          <a:stretch/>
        </p:blipFill>
        <p:spPr>
          <a:xfrm>
            <a:off x="10508576" y="5252761"/>
            <a:ext cx="1539816" cy="15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77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075"/>
            <a:ext cx="10515600" cy="68995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  <a:ea typeface="+mn-ea"/>
                <a:cs typeface="+mn-cs"/>
                <a:sym typeface="Arial" panose="020B0604020202020204" pitchFamily="34" charset="0"/>
              </a:rPr>
              <a:t>Роль Тест-администратора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372" y="1110133"/>
            <a:ext cx="11305256" cy="53276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ru-RU" sz="2400">
                <a:latin typeface="Montserrat" panose="00000500000000000000" pitchFamily="2" charset="-52"/>
              </a:rPr>
              <a:t>Первостепенная задача – проведение исследования «</a:t>
            </a:r>
            <a:r>
              <a:rPr lang="en-GB" sz="2400">
                <a:latin typeface="Montserrat" panose="00000500000000000000" pitchFamily="2" charset="-52"/>
              </a:rPr>
              <a:t>P</a:t>
            </a:r>
            <a:r>
              <a:rPr lang="en-US" sz="2400">
                <a:latin typeface="Montserrat" panose="00000500000000000000" pitchFamily="2" charset="-52"/>
              </a:rPr>
              <a:t>ISA</a:t>
            </a:r>
            <a:r>
              <a:rPr lang="ru-RU" sz="2400">
                <a:latin typeface="Montserrat" panose="00000500000000000000" pitchFamily="2" charset="-52"/>
              </a:rPr>
              <a:t> для школ»</a:t>
            </a:r>
            <a:r>
              <a:rPr lang="en-GB" sz="2400">
                <a:latin typeface="Montserrat" panose="00000500000000000000" pitchFamily="2" charset="-52"/>
              </a:rPr>
              <a:t> </a:t>
            </a:r>
            <a:r>
              <a:rPr lang="ru-RU" sz="2400">
                <a:latin typeface="Montserrat" panose="00000500000000000000" pitchFamily="2" charset="-52"/>
              </a:rPr>
              <a:t>в организации образования:</a:t>
            </a:r>
          </a:p>
          <a:p>
            <a:pPr algn="just" rtl="0" fontAlgn="base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b="0" i="0" u="none" strike="noStrike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Зачитывать инструкции </a:t>
            </a:r>
            <a:r>
              <a:rPr lang="ru-RU" sz="2400" b="0" i="0" u="none" strike="noStrike">
                <a:solidFill>
                  <a:srgbClr val="CC3300"/>
                </a:solidFill>
                <a:effectLst/>
                <a:latin typeface="Montserrat" panose="00000500000000000000" pitchFamily="2" charset="-52"/>
              </a:rPr>
              <a:t>СЛОВО в СЛОВО</a:t>
            </a:r>
            <a:r>
              <a:rPr lang="ru-RU" sz="2400" b="0" i="0" u="none" strike="noStrike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(в Сценарии они выделены серой рамкой). Не допускается пропускать какую-либо из частей инструкции или добавлять несуществующую информацию от себя. </a:t>
            </a:r>
            <a:r>
              <a:rPr lang="en-US" sz="2400" b="0" i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​</a:t>
            </a:r>
          </a:p>
          <a:p>
            <a:pPr algn="just" rtl="0" fontAlgn="base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b="0" i="0" u="none" strike="noStrike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Обеспечить правильное распределение времени тестирования и  анкетирования (засекает время).</a:t>
            </a:r>
            <a:r>
              <a:rPr lang="en-US" sz="2400" b="0" i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​</a:t>
            </a:r>
          </a:p>
          <a:p>
            <a:pPr algn="just" rtl="0" fontAlgn="base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b="0" i="0" u="none" strike="noStrike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Учесть, что все электронные приборы, такие как сотовые телефоны, переносные компьютеры, фото- и видеокамеры и другие записывающие устройства должны быть удалены из аудитории на время тестирования.</a:t>
            </a:r>
            <a:r>
              <a:rPr lang="en-US" sz="2400" b="0" i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​</a:t>
            </a:r>
          </a:p>
          <a:p>
            <a:pPr algn="just" rtl="0" fontAlgn="base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400" b="0" i="0" u="none" strike="noStrike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Удостовериться, что плакаты, и любые другие учебные материалы не лежат на столах обучающихся и не видны на стенах</a:t>
            </a:r>
            <a:endParaRPr lang="en-US" sz="2400" b="0" i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marL="0" indent="0" algn="just">
              <a:buNone/>
            </a:pPr>
            <a:endParaRPr lang="en-GB" sz="240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67257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8083B1-8130-14BF-2C62-B706DE3D00C5}"/>
              </a:ext>
            </a:extLst>
          </p:cNvPr>
          <p:cNvSpPr txBox="1"/>
          <p:nvPr/>
        </p:nvSpPr>
        <p:spPr>
          <a:xfrm>
            <a:off x="594803" y="408373"/>
            <a:ext cx="10697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800" b="1">
                <a:solidFill>
                  <a:srgbClr val="241452"/>
                </a:solidFill>
                <a:latin typeface="Montserrat" panose="00000500000000000000" pitchFamily="2" charset="-52"/>
              </a:rPr>
              <a:t>Текущие и предстоящие мероприятия</a:t>
            </a:r>
            <a:endParaRPr lang="ru-RU" sz="1800" b="1">
              <a:solidFill>
                <a:srgbClr val="241452"/>
              </a:solidFill>
              <a:latin typeface="Montserrat" panose="00000500000000000000" pitchFamily="2" charset="-52"/>
            </a:endParaRPr>
          </a:p>
          <a:p>
            <a:endParaRPr lang="ru-KZ">
              <a:latin typeface="Montserrat" panose="00000500000000000000" pitchFamily="2" charset="-5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BB6EE1-B582-153F-3A8A-242AD0D4FF56}"/>
              </a:ext>
            </a:extLst>
          </p:cNvPr>
          <p:cNvSpPr txBox="1"/>
          <p:nvPr/>
        </p:nvSpPr>
        <p:spPr>
          <a:xfrm>
            <a:off x="719090" y="1154097"/>
            <a:ext cx="8078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latin typeface="Montserrat" panose="00000500000000000000" pitchFamily="2" charset="-52"/>
              </a:rPr>
              <a:t>1. Выслать контактные данные школьных координаторов согласно приложению, указанному в письме</a:t>
            </a:r>
          </a:p>
          <a:p>
            <a:r>
              <a:rPr lang="ru-RU">
                <a:latin typeface="Montserrat" panose="00000500000000000000" pitchFamily="2" charset="-52"/>
              </a:rPr>
              <a:t>2. В случае замены основных школ/колледжей направить в ИАЦ официальное письмо о замене и ее причине с подтверждающими документами</a:t>
            </a:r>
          </a:p>
          <a:p>
            <a:r>
              <a:rPr lang="ru-RU">
                <a:latin typeface="Montserrat" panose="00000500000000000000" pitchFamily="2" charset="-52"/>
              </a:rPr>
              <a:t>3. Актуализировать  данные в НОБД по 15-летним  учащимся</a:t>
            </a:r>
            <a:endParaRPr lang="ru-KZ">
              <a:latin typeface="Montserrat" panose="00000500000000000000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6A187B-CAF4-CA6E-CD25-351BB45F4A38}"/>
              </a:ext>
            </a:extLst>
          </p:cNvPr>
          <p:cNvSpPr txBox="1"/>
          <p:nvPr/>
        </p:nvSpPr>
        <p:spPr>
          <a:xfrm>
            <a:off x="781234" y="3241154"/>
            <a:ext cx="55041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latin typeface="Montserrat" panose="00000500000000000000" pitchFamily="2" charset="-52"/>
              </a:rPr>
              <a:t>Управлениям образования будут высланы дополнительно:</a:t>
            </a:r>
          </a:p>
          <a:p>
            <a:pPr marL="285750" indent="-285750">
              <a:buFontTx/>
              <a:buChar char="-"/>
            </a:pPr>
            <a:r>
              <a:rPr lang="ru-RU">
                <a:latin typeface="Montserrat" panose="00000500000000000000" pitchFamily="2" charset="-52"/>
              </a:rPr>
              <a:t>Руководство по установке приложения </a:t>
            </a:r>
            <a:r>
              <a:rPr lang="en-US" err="1">
                <a:latin typeface="Montserrat" panose="00000500000000000000" pitchFamily="2" charset="-52"/>
              </a:rPr>
              <a:t>Janison</a:t>
            </a:r>
            <a:r>
              <a:rPr lang="en-US">
                <a:latin typeface="Montserrat" panose="00000500000000000000" pitchFamily="2" charset="-52"/>
              </a:rPr>
              <a:t> Replay</a:t>
            </a:r>
          </a:p>
          <a:p>
            <a:pPr marL="285750" indent="-285750">
              <a:buFontTx/>
              <a:buChar char="-"/>
            </a:pPr>
            <a:r>
              <a:rPr lang="ru-RU" err="1">
                <a:latin typeface="Montserrat" panose="00000500000000000000" pitchFamily="2" charset="-52"/>
              </a:rPr>
              <a:t>Видеоинструктаж</a:t>
            </a:r>
            <a:r>
              <a:rPr lang="ru-RU">
                <a:latin typeface="Montserrat" panose="00000500000000000000" pitchFamily="2" charset="-52"/>
              </a:rPr>
              <a:t> по установке приложения </a:t>
            </a:r>
            <a:r>
              <a:rPr lang="en-US" err="1">
                <a:latin typeface="Montserrat" panose="00000500000000000000" pitchFamily="2" charset="-52"/>
              </a:rPr>
              <a:t>Janison</a:t>
            </a:r>
            <a:r>
              <a:rPr lang="en-US">
                <a:latin typeface="Montserrat" panose="00000500000000000000" pitchFamily="2" charset="-52"/>
              </a:rPr>
              <a:t> Replay</a:t>
            </a:r>
            <a:endParaRPr lang="ru-RU">
              <a:latin typeface="Montserrat" panose="00000500000000000000" pitchFamily="2" charset="-52"/>
            </a:endParaRPr>
          </a:p>
          <a:p>
            <a:pPr marL="285750" indent="-285750">
              <a:buFontTx/>
              <a:buChar char="-"/>
            </a:pPr>
            <a:r>
              <a:rPr lang="ru-RU">
                <a:latin typeface="Montserrat" panose="00000500000000000000" pitchFamily="2" charset="-52"/>
              </a:rPr>
              <a:t>Текущая презентация </a:t>
            </a:r>
          </a:p>
          <a:p>
            <a:pPr marL="285750" indent="-285750">
              <a:buFontTx/>
              <a:buChar char="-"/>
            </a:pPr>
            <a:r>
              <a:rPr lang="ru-RU">
                <a:latin typeface="Montserrat" panose="00000500000000000000" pitchFamily="2" charset="-52"/>
              </a:rPr>
              <a:t>Запись текущего вебинара</a:t>
            </a:r>
          </a:p>
          <a:p>
            <a:endParaRPr lang="ru-KZ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588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04CB61-182F-EE91-F2DC-AC5B10092B28}"/>
              </a:ext>
            </a:extLst>
          </p:cNvPr>
          <p:cNvSpPr txBox="1"/>
          <p:nvPr/>
        </p:nvSpPr>
        <p:spPr>
          <a:xfrm>
            <a:off x="873511" y="557560"/>
            <a:ext cx="7750097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Повестка дня:</a:t>
            </a:r>
          </a:p>
          <a:p>
            <a:endParaRPr lang="ru-RU">
              <a:latin typeface="Montserrat"/>
              <a:cs typeface="Calibri"/>
            </a:endParaRPr>
          </a:p>
          <a:p>
            <a:r>
              <a:rPr lang="ru-RU">
                <a:latin typeface="Montserrat"/>
                <a:cs typeface="Calibri"/>
              </a:rPr>
              <a:t>I блок</a:t>
            </a:r>
          </a:p>
          <a:p>
            <a:r>
              <a:rPr lang="ru-RU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1. Цель и задачи исследования "P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ISA</a:t>
            </a:r>
            <a:r>
              <a:rPr lang="ru-RU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 для школ"</a:t>
            </a:r>
            <a:endParaRPr lang="ru-RU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Отличия "P</a:t>
            </a:r>
            <a:r>
              <a:rPr lang="en-US" sz="1600">
                <a:latin typeface="Montserrat"/>
                <a:cs typeface="Calibri"/>
              </a:rPr>
              <a:t>ISA</a:t>
            </a:r>
            <a:r>
              <a:rPr lang="ru-RU" sz="1600">
                <a:latin typeface="Montserrat"/>
                <a:cs typeface="Calibri"/>
              </a:rPr>
              <a:t> для школ" от PISA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Формат исследования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Выборка исследования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Индивидуальные и групповые отчеты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Апробация исследования</a:t>
            </a:r>
          </a:p>
          <a:p>
            <a:endParaRPr lang="ru-RU">
              <a:latin typeface="Montserrat"/>
              <a:cs typeface="Calibri"/>
            </a:endParaRPr>
          </a:p>
          <a:p>
            <a:r>
              <a:rPr lang="ru-RU">
                <a:latin typeface="Montserrat"/>
                <a:cs typeface="Calibri"/>
              </a:rPr>
              <a:t>II блок</a:t>
            </a:r>
          </a:p>
          <a:p>
            <a:r>
              <a:rPr lang="ru-RU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2. Процедуры проведения исследования  </a:t>
            </a:r>
            <a:r>
              <a:rPr lang="ru-RU">
                <a:solidFill>
                  <a:schemeClr val="accent1">
                    <a:lumMod val="75000"/>
                  </a:schemeClr>
                </a:solidFill>
                <a:latin typeface="Montserrat"/>
                <a:ea typeface="+mn-lt"/>
                <a:cs typeface="+mn-lt"/>
              </a:rPr>
              <a:t>"P</a:t>
            </a:r>
            <a:r>
              <a:rPr lang="en-US">
                <a:solidFill>
                  <a:schemeClr val="accent1">
                    <a:lumMod val="75000"/>
                  </a:schemeClr>
                </a:solidFill>
                <a:latin typeface="Montserrat"/>
                <a:ea typeface="+mn-lt"/>
                <a:cs typeface="+mn-lt"/>
              </a:rPr>
              <a:t>ISA</a:t>
            </a:r>
            <a:r>
              <a:rPr lang="ru-RU">
                <a:solidFill>
                  <a:schemeClr val="accent1">
                    <a:lumMod val="75000"/>
                  </a:schemeClr>
                </a:solidFill>
                <a:latin typeface="Montserrat"/>
                <a:ea typeface="+mn-lt"/>
                <a:cs typeface="+mn-lt"/>
              </a:rPr>
              <a:t> для школ"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Роль национального наблюдателя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Роль областного координатора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Роль</a:t>
            </a:r>
            <a:r>
              <a:rPr lang="ru-RU" sz="1600">
                <a:solidFill>
                  <a:schemeClr val="accent1">
                    <a:lumMod val="75000"/>
                  </a:schemeClr>
                </a:solidFill>
                <a:latin typeface="Montserrat"/>
                <a:cs typeface="Calibri"/>
              </a:rPr>
              <a:t> </a:t>
            </a:r>
            <a:r>
              <a:rPr lang="ru-RU" sz="1600">
                <a:latin typeface="Montserrat"/>
                <a:cs typeface="Calibri"/>
              </a:rPr>
              <a:t>школьного координатора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latin typeface="Montserrat"/>
                <a:cs typeface="Calibri"/>
              </a:rPr>
              <a:t>Установка приложения </a:t>
            </a:r>
            <a:r>
              <a:rPr lang="ru-RU" sz="1600" err="1">
                <a:latin typeface="Montserrat"/>
                <a:cs typeface="Calibri"/>
              </a:rPr>
              <a:t>Janison</a:t>
            </a:r>
            <a:r>
              <a:rPr lang="ru-RU" sz="1600">
                <a:latin typeface="Montserrat"/>
                <a:cs typeface="Calibri"/>
              </a:rPr>
              <a:t> </a:t>
            </a:r>
            <a:r>
              <a:rPr lang="ru-RU" sz="1600" err="1">
                <a:latin typeface="Montserrat"/>
                <a:cs typeface="Calibri"/>
              </a:rPr>
              <a:t>Reply</a:t>
            </a:r>
            <a:r>
              <a:rPr lang="ru-RU" sz="1600">
                <a:latin typeface="Montserrat"/>
                <a:cs typeface="Calibri"/>
              </a:rPr>
              <a:t> </a:t>
            </a:r>
          </a:p>
          <a:p>
            <a:pPr marL="285750" indent="-285750">
              <a:buFont typeface="Arial"/>
              <a:buChar char="•"/>
            </a:pPr>
            <a:r>
              <a:rPr lang="ru-RU" sz="1600">
                <a:solidFill>
                  <a:srgbClr val="000000"/>
                </a:solidFill>
                <a:latin typeface="Montserrat"/>
                <a:cs typeface="Calibri"/>
              </a:rPr>
              <a:t>Дальнейшие шаги</a:t>
            </a:r>
          </a:p>
          <a:p>
            <a:pPr marL="285750" indent="-285750">
              <a:buFont typeface="Arial"/>
              <a:buChar char="•"/>
            </a:pPr>
            <a:endParaRPr lang="ru-RU" sz="1600">
              <a:solidFill>
                <a:srgbClr val="000000"/>
              </a:solidFill>
              <a:latin typeface="Montserrat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ru-RU" sz="1600">
              <a:solidFill>
                <a:srgbClr val="000000"/>
              </a:solidFill>
              <a:latin typeface="Montserrat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ru-RU" sz="1600">
              <a:solidFill>
                <a:srgbClr val="000000"/>
              </a:solidFill>
              <a:latin typeface="Montserrat"/>
              <a:cs typeface="Calibri"/>
            </a:endParaRPr>
          </a:p>
          <a:p>
            <a:endParaRPr lang="ru-RU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658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>
            <a:extLst>
              <a:ext uri="{FF2B5EF4-FFF2-40B4-BE49-F238E27FC236}">
                <a16:creationId xmlns:a16="http://schemas.microsoft.com/office/drawing/2014/main" id="{8AABEDE8-1BD2-493E-9640-38FC34AA575F}"/>
              </a:ext>
            </a:extLst>
          </p:cNvPr>
          <p:cNvSpPr txBox="1"/>
          <p:nvPr/>
        </p:nvSpPr>
        <p:spPr>
          <a:xfrm>
            <a:off x="266915" y="241778"/>
            <a:ext cx="1165817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K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PISA для школ»</a:t>
            </a: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+mj-ea"/>
                <a:cs typeface="+mj-cs"/>
              </a:rPr>
              <a:t> </a:t>
            </a:r>
            <a:r>
              <a:rPr lang="en-US" sz="2800" b="1">
                <a:solidFill>
                  <a:srgbClr val="002060"/>
                </a:solidFill>
                <a:latin typeface="Montserrat" panose="00000500000000000000" pitchFamily="2" charset="-52"/>
                <a:ea typeface="+mj-ea"/>
                <a:cs typeface="+mj-cs"/>
              </a:rPr>
              <a:t>-</a:t>
            </a: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+mj-ea"/>
                <a:cs typeface="+mj-cs"/>
              </a:rPr>
              <a:t> тестирование для школ на основе 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Montserrat" panose="00000500000000000000" pitchFamily="2" charset="-52"/>
                <a:ea typeface="+mj-ea"/>
                <a:cs typeface="+mj-cs"/>
              </a:rPr>
              <a:t>PISA</a:t>
            </a: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+mj-ea"/>
                <a:cs typeface="+mj-cs"/>
              </a:rPr>
              <a:t> (ОЭСР)</a:t>
            </a:r>
            <a:endParaRPr lang="ru-KZ" sz="2800" b="1">
              <a:solidFill>
                <a:srgbClr val="002060"/>
              </a:solidFill>
              <a:latin typeface="Montserrat" panose="00000500000000000000" pitchFamily="2" charset="-52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34D86-4460-1062-5136-D20D7F610120}"/>
              </a:ext>
            </a:extLst>
          </p:cNvPr>
          <p:cNvSpPr txBox="1"/>
          <p:nvPr/>
        </p:nvSpPr>
        <p:spPr>
          <a:xfrm>
            <a:off x="941460" y="1858742"/>
            <a:ext cx="4337534" cy="23083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>
                <a:latin typeface="Montserrat"/>
              </a:rPr>
              <a:t>- </a:t>
            </a:r>
            <a:r>
              <a:rPr lang="ru-RU" sz="1600">
                <a:latin typeface="Montserrat"/>
              </a:rPr>
              <a:t>это программа, разработанная ОЭСР, нацеленная на оценку навыков учащихся и призванная помочь администрации школ/колледжей понять и проанализировать способность 15-летних учащихся критически мыслить и творчески применять свои знания в новых контекстах.</a:t>
            </a:r>
            <a:endParaRPr lang="ru-KZ" sz="1600">
              <a:latin typeface="Montserra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FB3198-F606-F366-B19F-BC146CC25FE5}"/>
              </a:ext>
            </a:extLst>
          </p:cNvPr>
          <p:cNvSpPr txBox="1"/>
          <p:nvPr/>
        </p:nvSpPr>
        <p:spPr>
          <a:xfrm>
            <a:off x="1002707" y="1346059"/>
            <a:ext cx="44033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Что такое </a:t>
            </a:r>
            <a:r>
              <a:rPr lang="en-US" sz="1800" b="1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PISA </a:t>
            </a:r>
            <a:r>
              <a:rPr lang="kk-KZ" sz="1800" b="1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для школ</a:t>
            </a:r>
            <a:r>
              <a:rPr lang="ru-RU" sz="1800" b="1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?</a:t>
            </a:r>
            <a:r>
              <a:rPr lang="en-US" sz="1800" b="1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</a:rPr>
              <a:t> </a:t>
            </a:r>
            <a:endParaRPr lang="ru-KZ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095A807-771A-7828-2D31-B6E6192874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67" y="4370973"/>
            <a:ext cx="573562" cy="573562"/>
          </a:xfrm>
          <a:prstGeom prst="rect">
            <a:avLst/>
          </a:prstGeom>
        </p:spPr>
      </p:pic>
      <p:pic>
        <p:nvPicPr>
          <p:cNvPr id="3" name="Рисунок 2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FDB75D4C-E457-C51D-397B-A66073CBFE6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rgbClr val="E7E6E6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7107183" y="2214517"/>
            <a:ext cx="4587284" cy="36011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B94E11-BA32-2A2F-3DA1-8B7254C60BB8}"/>
              </a:ext>
            </a:extLst>
          </p:cNvPr>
          <p:cNvSpPr txBox="1"/>
          <p:nvPr/>
        </p:nvSpPr>
        <p:spPr>
          <a:xfrm>
            <a:off x="7192575" y="1201485"/>
            <a:ext cx="4495592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>
                <a:solidFill>
                  <a:srgbClr val="203864"/>
                </a:solidFill>
                <a:latin typeface="Century Gothic"/>
              </a:rPr>
              <a:t>14 </a:t>
            </a:r>
            <a:r>
              <a:rPr lang="ru-RU" b="1">
                <a:solidFill>
                  <a:srgbClr val="203864"/>
                </a:solidFill>
                <a:latin typeface="Century Gothic"/>
              </a:rPr>
              <a:t>стран мира уже приняли участие в </a:t>
            </a:r>
            <a:r>
              <a:rPr lang="en-US" b="1">
                <a:solidFill>
                  <a:srgbClr val="203864"/>
                </a:solidFill>
                <a:latin typeface="Century Gothic"/>
              </a:rPr>
              <a:t>PISA </a:t>
            </a:r>
            <a:r>
              <a:rPr lang="ru-RU" b="1">
                <a:solidFill>
                  <a:srgbClr val="203864"/>
                </a:solidFill>
                <a:latin typeface="Century Gothic"/>
              </a:rPr>
              <a:t>для школ </a:t>
            </a:r>
            <a:r>
              <a:rPr lang="ru-RU" b="1">
                <a:latin typeface="Century Gothic"/>
              </a:rPr>
              <a:t>​</a:t>
            </a:r>
            <a:endParaRPr lang="ru-RU" b="1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135C58E7-F021-808F-CE25-2E89CEAF5F9B}"/>
              </a:ext>
            </a:extLst>
          </p:cNvPr>
          <p:cNvSpPr txBox="1"/>
          <p:nvPr/>
        </p:nvSpPr>
        <p:spPr>
          <a:xfrm>
            <a:off x="7905102" y="2078449"/>
            <a:ext cx="3579528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Андорра</a:t>
            </a:r>
          </a:p>
          <a:p>
            <a:pPr marL="342900" indent="-342900" algn="l">
              <a:buAutoNum type="arabicPeriod"/>
            </a:pPr>
            <a:r>
              <a:rPr lang="ru-RU" sz="1600">
                <a:latin typeface="Montserrat"/>
              </a:rPr>
              <a:t>А</a:t>
            </a:r>
            <a:r>
              <a:rPr lang="ru-RU" sz="1600" b="0" i="0">
                <a:effectLst/>
                <a:latin typeface="Montserrat"/>
              </a:rPr>
              <a:t>встралия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Бразилия</a:t>
            </a:r>
            <a:endParaRPr lang="ru-RU" sz="1600">
              <a:latin typeface="Montserrat"/>
            </a:endParaRP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Бруней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Китай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Япония,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Португалия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Колумбия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Россия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Испания</a:t>
            </a:r>
          </a:p>
          <a:p>
            <a:pPr marL="342900" indent="-342900" algn="l">
              <a:buAutoNum type="arabicPeriod"/>
            </a:pPr>
            <a:r>
              <a:rPr lang="ru-RU" sz="1600" b="0" i="0" err="1">
                <a:effectLst/>
                <a:latin typeface="Montserrat"/>
              </a:rPr>
              <a:t>Тайланд</a:t>
            </a:r>
            <a:endParaRPr lang="ru-RU" sz="1600" b="0" i="0">
              <a:effectLst/>
              <a:latin typeface="Montserrat"/>
            </a:endParaRP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Арабские Эмираты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Великобритания</a:t>
            </a:r>
          </a:p>
          <a:p>
            <a:pPr marL="342900" indent="-342900" algn="l">
              <a:buAutoNum type="arabicPeriod"/>
            </a:pPr>
            <a:r>
              <a:rPr lang="ru-RU" sz="1600" b="0" i="0">
                <a:effectLst/>
                <a:latin typeface="Montserrat"/>
              </a:rPr>
              <a:t>США</a:t>
            </a:r>
          </a:p>
          <a:p>
            <a:endParaRPr lang="ru-KZ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30A798-4E79-BA65-E01C-F02701A4234F}"/>
              </a:ext>
            </a:extLst>
          </p:cNvPr>
          <p:cNvSpPr txBox="1"/>
          <p:nvPr/>
        </p:nvSpPr>
        <p:spPr>
          <a:xfrm>
            <a:off x="1741447" y="4324814"/>
            <a:ext cx="43415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400" b="1">
                <a:solidFill>
                  <a:schemeClr val="accent5"/>
                </a:solidFill>
                <a:latin typeface="Montserrat"/>
                <a:ea typeface="+mn-lt"/>
                <a:cs typeface="+mn-lt"/>
              </a:rPr>
              <a:t>Область оценивания: </a:t>
            </a:r>
          </a:p>
          <a:p>
            <a:r>
              <a:rPr lang="ru-RU" sz="1400">
                <a:latin typeface="Montserrat"/>
                <a:cs typeface="Times New Roman"/>
              </a:rPr>
              <a:t>Чтение, математика, естествознание </a:t>
            </a:r>
            <a:endParaRPr lang="ru-RU" sz="1400">
              <a:latin typeface="Montserrat"/>
            </a:endParaRPr>
          </a:p>
        </p:txBody>
      </p:sp>
      <p:pic>
        <p:nvPicPr>
          <p:cNvPr id="14" name="Рисунок 11">
            <a:extLst>
              <a:ext uri="{FF2B5EF4-FFF2-40B4-BE49-F238E27FC236}">
                <a16:creationId xmlns:a16="http://schemas.microsoft.com/office/drawing/2014/main" id="{3776287A-34A8-D830-A4BC-96D34F6B9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52" y="5142570"/>
            <a:ext cx="633763" cy="6430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CFEBE62-2665-31DB-F05C-EBC72A5C1998}"/>
              </a:ext>
            </a:extLst>
          </p:cNvPr>
          <p:cNvSpPr txBox="1"/>
          <p:nvPr/>
        </p:nvSpPr>
        <p:spPr>
          <a:xfrm>
            <a:off x="1737731" y="5203901"/>
            <a:ext cx="425604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400" b="1">
                <a:solidFill>
                  <a:schemeClr val="accent5"/>
                </a:solidFill>
                <a:latin typeface="Montserrat"/>
                <a:ea typeface="+mn-lt"/>
                <a:cs typeface="+mn-lt"/>
              </a:rPr>
              <a:t>Участники исследования: </a:t>
            </a:r>
            <a:endParaRPr lang="ru-RU" sz="1400">
              <a:solidFill>
                <a:schemeClr val="accent5"/>
              </a:solidFill>
              <a:latin typeface="Montserrat"/>
            </a:endParaRPr>
          </a:p>
          <a:p>
            <a:r>
              <a:rPr lang="ru-RU" sz="1400">
                <a:latin typeface="Montserrat"/>
                <a:cs typeface="Calibri"/>
              </a:rPr>
              <a:t>Учащиеся в возрасте от 15,3  до 16,2 лет</a:t>
            </a:r>
            <a:endParaRPr lang="ru-RU" sz="140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08578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4AB2295-B7AF-7C9B-C3F6-FE37BDD13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17" y="298867"/>
            <a:ext cx="10611454" cy="858535"/>
          </a:xfrm>
        </p:spPr>
        <p:txBody>
          <a:bodyPr>
            <a:no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Montserrat"/>
                <a:ea typeface="Tahoma"/>
                <a:cs typeface="Tahoma"/>
              </a:rPr>
              <a:t>Ключевые отличия и общие характеристики </a:t>
            </a:r>
            <a:br>
              <a:rPr lang="ru-RU" sz="2400" b="1">
                <a:solidFill>
                  <a:srgbClr val="002060"/>
                </a:solidFill>
                <a:latin typeface="Montserrat"/>
                <a:ea typeface="Tahoma"/>
                <a:cs typeface="Tahoma"/>
              </a:rPr>
            </a:br>
            <a:r>
              <a:rPr lang="ru-RU" sz="2400" b="1">
                <a:solidFill>
                  <a:srgbClr val="002060"/>
                </a:solidFill>
                <a:latin typeface="Montserrat"/>
                <a:ea typeface="Tahoma"/>
                <a:cs typeface="Tahoma"/>
              </a:rPr>
              <a:t>"PISA для школ" и традиционной PISA</a:t>
            </a:r>
            <a:r>
              <a:rPr lang="ru-RU" sz="1800" b="1"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800" b="1"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800" b="1">
                <a:solidFill>
                  <a:srgbClr val="002060"/>
                </a:solidFill>
                <a:latin typeface="Montserrat"/>
                <a:ea typeface="Tahoma"/>
                <a:cs typeface="Tahoma"/>
              </a:rPr>
              <a:t>  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52816CB-CDB5-CB75-59C4-50D516D9A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107654"/>
              </p:ext>
            </p:extLst>
          </p:nvPr>
        </p:nvGraphicFramePr>
        <p:xfrm>
          <a:off x="550686" y="1282123"/>
          <a:ext cx="11090627" cy="46840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838">
                  <a:extLst>
                    <a:ext uri="{9D8B030D-6E8A-4147-A177-3AD203B41FA5}">
                      <a16:colId xmlns:a16="http://schemas.microsoft.com/office/drawing/2014/main" val="799061940"/>
                    </a:ext>
                  </a:extLst>
                </a:gridCol>
                <a:gridCol w="4638868">
                  <a:extLst>
                    <a:ext uri="{9D8B030D-6E8A-4147-A177-3AD203B41FA5}">
                      <a16:colId xmlns:a16="http://schemas.microsoft.com/office/drawing/2014/main" val="1194529727"/>
                    </a:ext>
                  </a:extLst>
                </a:gridCol>
                <a:gridCol w="4427921">
                  <a:extLst>
                    <a:ext uri="{9D8B030D-6E8A-4147-A177-3AD203B41FA5}">
                      <a16:colId xmlns:a16="http://schemas.microsoft.com/office/drawing/2014/main" val="1319649010"/>
                    </a:ext>
                  </a:extLst>
                </a:gridCol>
              </a:tblGrid>
              <a:tr h="603231">
                <a:tc>
                  <a:txBody>
                    <a:bodyPr/>
                    <a:lstStyle/>
                    <a:p>
                      <a:pPr algn="ctr"/>
                      <a:endParaRPr lang="ru-KZ" sz="24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panose="00000500000000000000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ТРАДИЦИОННАЯ </a:t>
                      </a:r>
                      <a:r>
                        <a:rPr lang="en-US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PISA</a:t>
                      </a:r>
                      <a:endParaRPr lang="ru-KZ" sz="20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PISA </a:t>
                      </a:r>
                      <a:r>
                        <a:rPr lang="ru-RU" sz="20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ДЛЯ ШКОЛ</a:t>
                      </a:r>
                      <a:endParaRPr lang="ru-KZ" sz="20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725333"/>
                  </a:ext>
                </a:extLst>
              </a:tr>
              <a:tr h="786823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Рамка исследования</a:t>
                      </a:r>
                      <a:endParaRPr lang="ru-KZ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Оценка функциональной грамотности 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panose="00000500000000000000" pitchFamily="2" charset="-52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Основана и сопоставима с международной рамкой </a:t>
                      </a:r>
                      <a:r>
                        <a:rPr lang="en-US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PISA</a:t>
                      </a:r>
                      <a:endParaRPr lang="ru-RU" sz="1800" b="0" i="0" u="none" strike="noStrike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628827"/>
                  </a:ext>
                </a:extLst>
              </a:tr>
              <a:tr h="550776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Цикл</a:t>
                      </a:r>
                      <a:endParaRPr lang="ru-KZ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k-KZ" sz="180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Раз</a:t>
                      </a:r>
                      <a:r>
                        <a:rPr lang="kk-KZ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 в 3 </a:t>
                      </a:r>
                      <a:r>
                        <a:rPr lang="kk-KZ" sz="180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Ежегодно (по мере потребности)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97215"/>
                  </a:ext>
                </a:extLst>
              </a:tr>
              <a:tr h="550776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Выборка исследования</a:t>
                      </a:r>
                      <a:endParaRPr lang="ru-KZ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Стратифицированная </a:t>
                      </a:r>
                      <a:r>
                        <a:rPr lang="ru-RU" sz="180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рандомная</a:t>
                      </a: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 выборка </a:t>
                      </a:r>
                      <a:endParaRPr lang="ru-RU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panose="00000500000000000000" pitchFamily="2" charset="-52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Стратифицированная </a:t>
                      </a:r>
                      <a:r>
                        <a:rPr lang="ru-RU" sz="1800" b="0" i="0" u="none" strike="noStrike" noProof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рандомная</a:t>
                      </a: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 выборка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Школы, представляющие интерес для оценивания</a:t>
                      </a:r>
                      <a:endParaRPr lang="en-US" sz="1800" b="0" i="0" u="none" strike="noStrike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771817"/>
                  </a:ext>
                </a:extLst>
              </a:tr>
              <a:tr h="550776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Отчет </a:t>
                      </a:r>
                      <a:endParaRPr lang="ru-KZ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panose="00000500000000000000" pitchFamily="2" charset="-52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Международный</a:t>
                      </a:r>
                      <a:endParaRPr lang="en-US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Национальный</a:t>
                      </a:r>
                      <a:endParaRPr lang="en-US" sz="180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Региональный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Национальный </a:t>
                      </a:r>
                      <a:endParaRPr lang="en-US" sz="1800" b="0" i="0" u="none" strike="noStrike" noProof="0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Школьный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157199"/>
                  </a:ext>
                </a:extLst>
              </a:tr>
              <a:tr h="550776">
                <a:tc>
                  <a:txBody>
                    <a:bodyPr/>
                    <a:lstStyle/>
                    <a:p>
                      <a:pPr algn="ctr"/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Период проведения</a:t>
                      </a:r>
                      <a:endParaRPr lang="ru-KZ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/>
                        <a:ea typeface="Tahoma"/>
                        <a:cs typeface="Tahom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Апрель-май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800" b="0" i="0" u="none" strike="noStrike" noProof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ontserrat"/>
                          <a:ea typeface="Tahoma"/>
                          <a:cs typeface="Tahoma"/>
                        </a:rPr>
                        <a:t>Октябрь-ноябрь 2022 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131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8549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>
            <a:extLst>
              <a:ext uri="{FF2B5EF4-FFF2-40B4-BE49-F238E27FC236}">
                <a16:creationId xmlns:a16="http://schemas.microsoft.com/office/drawing/2014/main" id="{8AABEDE8-1BD2-493E-9640-38FC34AA575F}"/>
              </a:ext>
            </a:extLst>
          </p:cNvPr>
          <p:cNvSpPr txBox="1"/>
          <p:nvPr/>
        </p:nvSpPr>
        <p:spPr>
          <a:xfrm>
            <a:off x="201867" y="74511"/>
            <a:ext cx="1165817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K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800" b="1">
              <a:solidFill>
                <a:srgbClr val="002060"/>
              </a:solidFill>
              <a:ea typeface="+mn-lt"/>
              <a:cs typeface="+mn-lt"/>
            </a:endParaRPr>
          </a:p>
          <a:p>
            <a:pPr algn="ctr"/>
            <a:endParaRPr lang="ru-RU" sz="2800" b="1">
              <a:solidFill>
                <a:srgbClr val="002060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1A1A6D-A2E4-60F7-FC1E-AED217452D54}"/>
              </a:ext>
            </a:extLst>
          </p:cNvPr>
          <p:cNvSpPr txBox="1"/>
          <p:nvPr/>
        </p:nvSpPr>
        <p:spPr>
          <a:xfrm>
            <a:off x="7062436" y="1313399"/>
            <a:ext cx="4468085" cy="41857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Позволяет и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змерить знания, навыки и компетенции учащихся, необходимые для успешного дальнейшего обучения и выхода на рынок труда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редоставить важную информацию о школьном климате, социально-экономическом статусе учащихся и их мотивации учиться и многих других факторах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школы сопоставимы с национальными результатами и результатами других стран, принявших участие в исследовании PISA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Школы, принявшие участие в исследовании, получают доступ к глобальной платформе участников проекта, где публикуются методические материалы и опыт школ стран-участниц, ориентированные на повышение функциональной грамотности учащихся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826943-CD44-6F6A-F005-DF0824EECD8A}"/>
              </a:ext>
            </a:extLst>
          </p:cNvPr>
          <p:cNvSpPr txBox="1"/>
          <p:nvPr/>
        </p:nvSpPr>
        <p:spPr>
          <a:xfrm>
            <a:off x="3386254" y="291790"/>
            <a:ext cx="641380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Преимущества «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PISA 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для школ»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7" name="Рисунок 17">
            <a:extLst>
              <a:ext uri="{FF2B5EF4-FFF2-40B4-BE49-F238E27FC236}">
                <a16:creationId xmlns:a16="http://schemas.microsoft.com/office/drawing/2014/main" id="{F83A51AE-9FE8-D825-50DA-B65CD5E0E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1" y="2519307"/>
            <a:ext cx="2743200" cy="39009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8D62F1C-13B5-DE28-BB96-9B87C1CB7311}"/>
              </a:ext>
            </a:extLst>
          </p:cNvPr>
          <p:cNvSpPr txBox="1"/>
          <p:nvPr/>
        </p:nvSpPr>
        <p:spPr>
          <a:xfrm>
            <a:off x="440473" y="1146717"/>
            <a:ext cx="591200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«PISA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сопоставимым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международном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отношению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</a:t>
            </a:r>
          </a:p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08CC2995-9E25-AF71-20A2-0E230EBEDDE7}"/>
              </a:ext>
            </a:extLst>
          </p:cNvPr>
          <p:cNvSpPr txBox="1"/>
          <p:nvPr/>
        </p:nvSpPr>
        <p:spPr>
          <a:xfrm>
            <a:off x="3117102" y="2960112"/>
            <a:ext cx="3154561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требования для получения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отчета: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5000000000000000000" pitchFamily="2" charset="2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42 учащихся в возрасте от 15,3 до 16,2 лет</a:t>
            </a:r>
          </a:p>
          <a:p>
            <a:pPr marL="285750" indent="-285750" algn="just">
              <a:buFont typeface="Arial" panose="05000000000000000000" pitchFamily="2" charset="2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учащихся должны предоставить валидные ответы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отчеты:</a:t>
            </a:r>
          </a:p>
          <a:p>
            <a:pPr marL="285750" indent="-285750" algn="just">
              <a:buFont typeface="Arial" panose="05000000000000000000" pitchFamily="2" charset="2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для школ со схожими характеристиками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312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CA3877-081A-9C67-2625-53F41BBC14A9}"/>
              </a:ext>
            </a:extLst>
          </p:cNvPr>
          <p:cNvSpPr txBox="1"/>
          <p:nvPr/>
        </p:nvSpPr>
        <p:spPr>
          <a:xfrm>
            <a:off x="978715" y="200687"/>
            <a:ext cx="10066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Оценочная рамка исследования: уровни сложности</a:t>
            </a:r>
            <a:endParaRPr lang="ru-KZ" sz="2800" b="1">
              <a:solidFill>
                <a:srgbClr val="002060"/>
              </a:solidFill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5" name="Таблица 7">
            <a:extLst>
              <a:ext uri="{FF2B5EF4-FFF2-40B4-BE49-F238E27FC236}">
                <a16:creationId xmlns:a16="http://schemas.microsoft.com/office/drawing/2014/main" id="{58FC3067-9025-4C8A-9051-3C661292DE78}"/>
              </a:ext>
            </a:extLst>
          </p:cNvPr>
          <p:cNvGraphicFramePr>
            <a:graphicFrameLocks noGrp="1"/>
          </p:cNvGraphicFramePr>
          <p:nvPr/>
        </p:nvGraphicFramePr>
        <p:xfrm>
          <a:off x="569495" y="1549957"/>
          <a:ext cx="6008373" cy="417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5023">
                  <a:extLst>
                    <a:ext uri="{9D8B030D-6E8A-4147-A177-3AD203B41FA5}">
                      <a16:colId xmlns:a16="http://schemas.microsoft.com/office/drawing/2014/main" val="1230115636"/>
                    </a:ext>
                  </a:extLst>
                </a:gridCol>
                <a:gridCol w="1652057">
                  <a:extLst>
                    <a:ext uri="{9D8B030D-6E8A-4147-A177-3AD203B41FA5}">
                      <a16:colId xmlns:a16="http://schemas.microsoft.com/office/drawing/2014/main" val="2378650734"/>
                    </a:ext>
                  </a:extLst>
                </a:gridCol>
                <a:gridCol w="1906566">
                  <a:extLst>
                    <a:ext uri="{9D8B030D-6E8A-4147-A177-3AD203B41FA5}">
                      <a16:colId xmlns:a16="http://schemas.microsoft.com/office/drawing/2014/main" val="960794046"/>
                    </a:ext>
                  </a:extLst>
                </a:gridCol>
                <a:gridCol w="1344727">
                  <a:extLst>
                    <a:ext uri="{9D8B030D-6E8A-4147-A177-3AD203B41FA5}">
                      <a16:colId xmlns:a16="http://schemas.microsoft.com/office/drawing/2014/main" val="3696606209"/>
                    </a:ext>
                  </a:extLst>
                </a:gridCol>
              </a:tblGrid>
              <a:tr h="596655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Чтение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 </a:t>
                      </a:r>
                      <a:endParaRPr lang="ru-RU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Естествознание 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Уровни</a:t>
                      </a:r>
                      <a:endParaRPr lang="ru-RU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205247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539750" algn="l"/>
                          <a:tab pos="756285" algn="l"/>
                          <a:tab pos="972185" algn="l"/>
                          <a:tab pos="449580" algn="l"/>
                        </a:tabLst>
                      </a:pPr>
                      <a:r>
                        <a:rPr lang="ru-RU" sz="1400" b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Arial Narrow" panose="020B0606020202030204" pitchFamily="34" charset="0"/>
                          <a:cs typeface="Arial" panose="020B0604020202020204" pitchFamily="34" charset="0"/>
                        </a:rPr>
                        <a:t>698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669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708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735088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539750" algn="l"/>
                          <a:tab pos="756285" algn="l"/>
                          <a:tab pos="972185" algn="l"/>
                          <a:tab pos="449580" algn="l"/>
                        </a:tabLst>
                      </a:pPr>
                      <a:r>
                        <a:rPr lang="ru-RU" sz="1400" b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Arial Narrow" panose="020B0606020202030204" pitchFamily="34" charset="0"/>
                          <a:cs typeface="Arial" panose="020B0604020202020204" pitchFamily="34" charset="0"/>
                        </a:rPr>
                        <a:t>626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607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633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620159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539750" algn="l"/>
                          <a:tab pos="756285" algn="l"/>
                          <a:tab pos="972185" algn="l"/>
                          <a:tab pos="449580" algn="l"/>
                        </a:tabLst>
                      </a:pPr>
                      <a:r>
                        <a:rPr lang="ru-RU" sz="1400" b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Arial Narrow" panose="020B0606020202030204" pitchFamily="34" charset="0"/>
                          <a:cs typeface="Arial" panose="020B0604020202020204" pitchFamily="34" charset="0"/>
                        </a:rPr>
                        <a:t>553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487908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539750" algn="l"/>
                          <a:tab pos="756285" algn="l"/>
                          <a:tab pos="972185" algn="l"/>
                          <a:tab pos="449580" algn="l"/>
                        </a:tabLst>
                      </a:pPr>
                      <a:r>
                        <a:rPr lang="ru-RU" sz="1400" b="0"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  <a:ea typeface="Arial Narrow" panose="020B0606020202030204" pitchFamily="34" charset="0"/>
                          <a:cs typeface="Arial" panose="020B0604020202020204" pitchFamily="34" charset="0"/>
                        </a:rPr>
                        <a:t>480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928623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539750" algn="l"/>
                          <a:tab pos="756285" algn="l"/>
                          <a:tab pos="972185" algn="l"/>
                          <a:tab pos="449580" algn="l"/>
                        </a:tabLs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Narrow" panose="020B0606020202030204" pitchFamily="34" charset="0"/>
                          <a:cs typeface="Arial" panose="020B0604020202020204" pitchFamily="34" charset="0"/>
                        </a:rPr>
                        <a:t>407</a:t>
                      </a:r>
                      <a:endParaRPr lang="ru-RU" sz="1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041253"/>
                  </a:ext>
                </a:extLst>
              </a:tr>
              <a:tr h="596655"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358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335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25679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DF2E983-A7B8-00C0-0278-528289609640}"/>
              </a:ext>
            </a:extLst>
          </p:cNvPr>
          <p:cNvSpPr txBox="1"/>
          <p:nvPr/>
        </p:nvSpPr>
        <p:spPr>
          <a:xfrm>
            <a:off x="7032768" y="3437389"/>
            <a:ext cx="4681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4 уровень – проявляется способность использовать знания и умения для получения новой информации </a:t>
            </a:r>
            <a:endParaRPr lang="ru-KZ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551ED8-C043-38B9-4802-EEE8DA33B803}"/>
              </a:ext>
            </a:extLst>
          </p:cNvPr>
          <p:cNvSpPr txBox="1"/>
          <p:nvPr/>
        </p:nvSpPr>
        <p:spPr>
          <a:xfrm>
            <a:off x="7032768" y="4584504"/>
            <a:ext cx="4681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2 уровень - Пороговый, при достижении которого учащиеся демонстрировать применение знаний и умений в простейших не учебных ситуациях</a:t>
            </a:r>
            <a:endParaRPr lang="ru-KZ"/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5311BCC8-F169-ABC0-EFA1-1AA38DD3041A}"/>
              </a:ext>
            </a:extLst>
          </p:cNvPr>
          <p:cNvSpPr/>
          <p:nvPr/>
        </p:nvSpPr>
        <p:spPr>
          <a:xfrm>
            <a:off x="6711193" y="2332139"/>
            <a:ext cx="285225" cy="95410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C96894-060B-7B9F-2D20-0A6450D56544}"/>
              </a:ext>
            </a:extLst>
          </p:cNvPr>
          <p:cNvSpPr txBox="1"/>
          <p:nvPr/>
        </p:nvSpPr>
        <p:spPr>
          <a:xfrm>
            <a:off x="7129743" y="2413795"/>
            <a:ext cx="468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Самостоятельно мыслящие и способные функционировать в сложных условиях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370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11">
            <a:extLst>
              <a:ext uri="{FF2B5EF4-FFF2-40B4-BE49-F238E27FC236}">
                <a16:creationId xmlns:a16="http://schemas.microsoft.com/office/drawing/2014/main" id="{66803E04-02CF-589E-035E-4359C6F53B4F}"/>
              </a:ext>
            </a:extLst>
          </p:cNvPr>
          <p:cNvSpPr txBox="1">
            <a:spLocks/>
          </p:cNvSpPr>
          <p:nvPr/>
        </p:nvSpPr>
        <p:spPr bwMode="auto">
          <a:xfrm>
            <a:off x="1427034" y="360302"/>
            <a:ext cx="9646482" cy="612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Quattrocento Sans"/>
              </a:rPr>
              <a:t>Формат</a:t>
            </a:r>
            <a:r>
              <a:rPr lang="en-US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Quattrocento Sans"/>
              </a:rPr>
              <a:t>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PISA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 школ»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Quattrocento Sans"/>
              </a:rPr>
              <a:t>: компьютерное тестирование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46EA33-2EC8-6D60-92F1-65EE8CF7F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68" y="1068896"/>
            <a:ext cx="1796131" cy="1074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38555C-47D3-0D9D-54E8-E2D77A5DF160}"/>
              </a:ext>
            </a:extLst>
          </p:cNvPr>
          <p:cNvSpPr txBox="1"/>
          <p:nvPr/>
        </p:nvSpPr>
        <p:spPr>
          <a:xfrm>
            <a:off x="3799070" y="1283138"/>
            <a:ext cx="7990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ЧАСТИ ПО 60 МИНУТ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когнитивный тест + анкетирование</a:t>
            </a:r>
            <a:endParaRPr lang="kk-KZ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предлагаются задания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трем направлениям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D0CFD70-C913-4594-A912-7756A9E20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232612"/>
              </p:ext>
            </p:extLst>
          </p:nvPr>
        </p:nvGraphicFramePr>
        <p:xfrm>
          <a:off x="3069228" y="2185852"/>
          <a:ext cx="8917498" cy="3243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108">
                  <a:extLst>
                    <a:ext uri="{9D8B030D-6E8A-4147-A177-3AD203B41FA5}">
                      <a16:colId xmlns:a16="http://schemas.microsoft.com/office/drawing/2014/main" val="1718283817"/>
                    </a:ext>
                  </a:extLst>
                </a:gridCol>
                <a:gridCol w="973123">
                  <a:extLst>
                    <a:ext uri="{9D8B030D-6E8A-4147-A177-3AD203B41FA5}">
                      <a16:colId xmlns:a16="http://schemas.microsoft.com/office/drawing/2014/main" val="4121814943"/>
                    </a:ext>
                  </a:extLst>
                </a:gridCol>
                <a:gridCol w="1321915">
                  <a:extLst>
                    <a:ext uri="{9D8B030D-6E8A-4147-A177-3AD203B41FA5}">
                      <a16:colId xmlns:a16="http://schemas.microsoft.com/office/drawing/2014/main" val="1401134318"/>
                    </a:ext>
                  </a:extLst>
                </a:gridCol>
                <a:gridCol w="1280585">
                  <a:extLst>
                    <a:ext uri="{9D8B030D-6E8A-4147-A177-3AD203B41FA5}">
                      <a16:colId xmlns:a16="http://schemas.microsoft.com/office/drawing/2014/main" val="3855922803"/>
                    </a:ext>
                  </a:extLst>
                </a:gridCol>
                <a:gridCol w="1315158">
                  <a:extLst>
                    <a:ext uri="{9D8B030D-6E8A-4147-A177-3AD203B41FA5}">
                      <a16:colId xmlns:a16="http://schemas.microsoft.com/office/drawing/2014/main" val="2522043494"/>
                    </a:ext>
                  </a:extLst>
                </a:gridCol>
                <a:gridCol w="1300294">
                  <a:extLst>
                    <a:ext uri="{9D8B030D-6E8A-4147-A177-3AD203B41FA5}">
                      <a16:colId xmlns:a16="http://schemas.microsoft.com/office/drawing/2014/main" val="1872699066"/>
                    </a:ext>
                  </a:extLst>
                </a:gridCol>
                <a:gridCol w="1022315">
                  <a:extLst>
                    <a:ext uri="{9D8B030D-6E8A-4147-A177-3AD203B41FA5}">
                      <a16:colId xmlns:a16="http://schemas.microsoft.com/office/drawing/2014/main" val="3805277691"/>
                    </a:ext>
                  </a:extLst>
                </a:gridCol>
              </a:tblGrid>
              <a:tr h="6103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оценивания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заданий</a:t>
                      </a:r>
                      <a:endParaRPr lang="en-US" sz="120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заданий</a:t>
                      </a:r>
                      <a:endParaRPr lang="en-US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3121685"/>
                  </a:ext>
                </a:extLst>
              </a:tr>
              <a:tr h="7846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Сконструированные ответы (полные)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Сконструированные ответы (короткие)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Комплексные с множествен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ным</a:t>
                      </a: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выбором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Простые с множествен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ным</a:t>
                      </a: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выбором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Неоцени</a:t>
                      </a:r>
                      <a:endParaRPr lang="ru-RU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2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ваемые</a:t>
                      </a: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741828"/>
                  </a:ext>
                </a:extLst>
              </a:tr>
              <a:tr h="4359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Читательская грамотность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909034"/>
                  </a:ext>
                </a:extLst>
              </a:tr>
              <a:tr h="43593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Математическая грамотность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7370171"/>
                  </a:ext>
                </a:extLst>
              </a:tr>
              <a:tr h="4359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Естественнонаучная грамотность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532908"/>
                  </a:ext>
                </a:extLst>
              </a:tr>
              <a:tr h="4467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57504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9E37498-F792-D5F2-A2C7-335AA8AA590A}"/>
              </a:ext>
            </a:extLst>
          </p:cNvPr>
          <p:cNvSpPr txBox="1"/>
          <p:nvPr/>
        </p:nvSpPr>
        <p:spPr>
          <a:xfrm>
            <a:off x="382602" y="2424418"/>
            <a:ext cx="2419321" cy="28931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учащихся для сбора контекстных факторов:</a:t>
            </a:r>
          </a:p>
          <a:p>
            <a:pPr marL="285750" indent="-285750" algn="l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о семье,</a:t>
            </a:r>
            <a:r>
              <a:rPr lang="ru-RU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доме учащегося</a:t>
            </a:r>
          </a:p>
          <a:p>
            <a:pPr marL="285750" indent="-285750" algn="l">
              <a:buFontTx/>
              <a:buChar char="-"/>
            </a:pPr>
            <a:r>
              <a:rPr lang="ru-RU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им стратегии обучения</a:t>
            </a:r>
          </a:p>
          <a:p>
            <a:pPr marL="285750" indent="-285750" algn="l">
              <a:buFontTx/>
              <a:buChar char="-"/>
            </a:pPr>
            <a:r>
              <a:rPr lang="ru-RU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отношении и склонности к обучению</a:t>
            </a:r>
          </a:p>
          <a:p>
            <a:pPr marL="285750" indent="-285750" algn="l">
              <a:buFontTx/>
              <a:buChar char="-"/>
            </a:pPr>
            <a:r>
              <a:rPr lang="ru-RU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климат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40-45 мин.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451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075"/>
            <a:ext cx="10515600" cy="689952"/>
          </a:xfrm>
        </p:spPr>
        <p:txBody>
          <a:bodyPr>
            <a:normAutofit/>
          </a:bodyPr>
          <a:lstStyle/>
          <a:p>
            <a:pPr algn="ctr"/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  <a:ea typeface="+mn-ea"/>
                <a:cs typeface="+mn-cs"/>
                <a:sym typeface="Arial" panose="020B0604020202020204" pitchFamily="34" charset="0"/>
              </a:rPr>
              <a:t>Распределение</a:t>
            </a:r>
            <a:r>
              <a:rPr lang="ru-RU" sz="3200" b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ru-RU" sz="3200" b="1">
                <a:solidFill>
                  <a:srgbClr val="002060"/>
                </a:solidFill>
                <a:latin typeface="Montserrat" panose="00000500000000000000" pitchFamily="2" charset="-52"/>
                <a:ea typeface="+mn-ea"/>
                <a:cs typeface="+mn-cs"/>
                <a:sym typeface="Arial" panose="020B0604020202020204" pitchFamily="34" charset="0"/>
              </a:rPr>
              <a:t>времени на тестирование 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9DF17874-2C89-4BDE-A20B-0A1E15226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556508"/>
              </p:ext>
            </p:extLst>
          </p:nvPr>
        </p:nvGraphicFramePr>
        <p:xfrm>
          <a:off x="838200" y="1280159"/>
          <a:ext cx="10353822" cy="47610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533452">
                  <a:extLst>
                    <a:ext uri="{9D8B030D-6E8A-4147-A177-3AD203B41FA5}">
                      <a16:colId xmlns:a16="http://schemas.microsoft.com/office/drawing/2014/main" val="1724256217"/>
                    </a:ext>
                  </a:extLst>
                </a:gridCol>
                <a:gridCol w="4820370">
                  <a:extLst>
                    <a:ext uri="{9D8B030D-6E8A-4147-A177-3AD203B41FA5}">
                      <a16:colId xmlns:a16="http://schemas.microsoft.com/office/drawing/2014/main" val="3082272428"/>
                    </a:ext>
                  </a:extLst>
                </a:gridCol>
              </a:tblGrid>
              <a:tr h="454244">
                <a:tc>
                  <a:txBody>
                    <a:bodyPr/>
                    <a:lstStyle/>
                    <a:p>
                      <a:pPr marL="171450" algn="ctr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Действие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entury Gothic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39700" marR="111760" marT="28575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algn="ctr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Время </a:t>
                      </a:r>
                      <a:endParaRPr lang="ru-RU" sz="180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139700" marR="111760" marT="28575" marB="0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466207"/>
                  </a:ext>
                </a:extLst>
              </a:tr>
              <a:tr h="715434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Учащиеся прибывают, запускают свои устройства и готовятся к началу теста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R="82550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10-15 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минут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приблизительно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)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 anchor="ctr"/>
                </a:tc>
                <a:extLst>
                  <a:ext uri="{0D108BD9-81ED-4DB2-BD59-A6C34878D82A}">
                    <a16:rowId xmlns:a16="http://schemas.microsoft.com/office/drawing/2014/main" val="2099485536"/>
                  </a:ext>
                </a:extLst>
              </a:tr>
              <a:tr h="499668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Первые 60 минут тестирования</a:t>
                      </a: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 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час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ровно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)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4112522579"/>
                  </a:ext>
                </a:extLst>
              </a:tr>
              <a:tr h="499668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Короткий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en-GB" sz="180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перерыв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en-GB" sz="180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по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en-GB" sz="180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желанию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Не более 5 минут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3619216279"/>
                  </a:ext>
                </a:extLst>
              </a:tr>
              <a:tr h="499668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Вторые 60 минут тестирования</a:t>
                      </a: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 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час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ровно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)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1461199632"/>
                  </a:ext>
                </a:extLst>
              </a:tr>
              <a:tr h="499668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Перерыв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15 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минут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268038958"/>
                  </a:ext>
                </a:extLst>
              </a:tr>
              <a:tr h="499668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Анкетирование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35 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минут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 (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приблизительно</a:t>
                      </a:r>
                      <a:r>
                        <a:rPr lang="en-GB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)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246771339"/>
                  </a:ext>
                </a:extLst>
              </a:tr>
              <a:tr h="956930">
                <a:tc>
                  <a:txBody>
                    <a:bodyPr/>
                    <a:lstStyle/>
                    <a:p>
                      <a:pPr marL="1206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Проверка статуса завершения тестирования учащихся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5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</a:rPr>
                        <a:t>30 минут (приблизительно)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/>
                        <a:cs typeface="Times New Roman"/>
                      </a:endParaRPr>
                    </a:p>
                  </a:txBody>
                  <a:tcPr marL="139700" marR="111760" marT="28575" marB="0"/>
                </a:tc>
                <a:extLst>
                  <a:ext uri="{0D108BD9-81ED-4DB2-BD59-A6C34878D82A}">
                    <a16:rowId xmlns:a16="http://schemas.microsoft.com/office/drawing/2014/main" val="210638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556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ABEDE8-1BD2-493E-9640-38FC34AA575F}"/>
              </a:ext>
            </a:extLst>
          </p:cNvPr>
          <p:cNvSpPr txBox="1"/>
          <p:nvPr/>
        </p:nvSpPr>
        <p:spPr>
          <a:xfrm>
            <a:off x="182064" y="193366"/>
            <a:ext cx="1156966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 2021 г. Казахстан впервые принял участие </a:t>
            </a:r>
            <a:endParaRPr lang="en-US" sz="2800" b="1">
              <a:solidFill>
                <a:srgbClr val="002060"/>
              </a:solidFill>
              <a:latin typeface="Montserrat" panose="00000500000000000000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 апробации «P</a:t>
            </a:r>
            <a:r>
              <a:rPr lang="en-US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ISA</a:t>
            </a:r>
            <a:r>
              <a:rPr lang="ru-RU" sz="2800" b="1">
                <a:solidFill>
                  <a:srgbClr val="002060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 для школ»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F41EE462-5481-99FA-36FD-940C9B278549}"/>
              </a:ext>
            </a:extLst>
          </p:cNvPr>
          <p:cNvSpPr txBox="1"/>
          <p:nvPr/>
        </p:nvSpPr>
        <p:spPr>
          <a:xfrm>
            <a:off x="1008000" y="1435187"/>
            <a:ext cx="6109633" cy="307776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kern="1200">
                <a:latin typeface="Montserrat"/>
                <a:ea typeface="+mj-ea"/>
                <a:cs typeface="Arial"/>
              </a:rPr>
              <a:t>PISA для школ 2021</a:t>
            </a:r>
          </a:p>
          <a:p>
            <a:endParaRPr lang="ru-KZ">
              <a:latin typeface="Montserrat"/>
            </a:endParaRPr>
          </a:p>
          <a:p>
            <a:pPr marL="285750" indent="-285750">
              <a:spcAft>
                <a:spcPts val="1200"/>
              </a:spcAft>
              <a:buClr>
                <a:srgbClr val="E02A2A"/>
              </a:buClr>
              <a:buFont typeface="Wingdings 3" panose="05040102010807070707" pitchFamily="18" charset="2"/>
              <a:buChar char="¢"/>
            </a:pPr>
            <a:r>
              <a:rPr lang="ru-RU" sz="1600" b="1">
                <a:latin typeface="Montserrat"/>
                <a:ea typeface="Tahoma"/>
                <a:cs typeface="Arial"/>
              </a:rPr>
              <a:t>Задача</a:t>
            </a:r>
            <a:r>
              <a:rPr lang="ru-RU" sz="1600">
                <a:latin typeface="Montserrat"/>
                <a:ea typeface="Tahoma"/>
                <a:cs typeface="Arial"/>
              </a:rPr>
              <a:t>: проведение пилотного исследования</a:t>
            </a:r>
          </a:p>
          <a:p>
            <a:pPr marL="285750" indent="-285750">
              <a:spcAft>
                <a:spcPts val="1200"/>
              </a:spcAft>
              <a:buClr>
                <a:srgbClr val="E02A2A"/>
              </a:buClr>
              <a:buFont typeface="Wingdings 3" panose="05040102010807070707" pitchFamily="18" charset="2"/>
              <a:buChar char="¢"/>
            </a:pPr>
            <a:r>
              <a:rPr lang="ru-RU" sz="1600">
                <a:latin typeface="Montserrat"/>
                <a:ea typeface="Tahoma"/>
                <a:cs typeface="Arial"/>
              </a:rPr>
              <a:t>Апробация инструментария и цифровой платформы</a:t>
            </a:r>
          </a:p>
          <a:p>
            <a:pPr marL="285750" indent="-285750">
              <a:spcAft>
                <a:spcPts val="1200"/>
              </a:spcAft>
              <a:buClr>
                <a:srgbClr val="E02A2A"/>
              </a:buClr>
              <a:buFont typeface="Wingdings 3" panose="05040102010807070707" pitchFamily="18" charset="2"/>
              <a:buChar char="¢"/>
            </a:pPr>
            <a:r>
              <a:rPr lang="ru-RU" sz="1600" b="1">
                <a:latin typeface="Montserrat"/>
                <a:ea typeface="Tahoma"/>
                <a:cs typeface="Arial"/>
              </a:rPr>
              <a:t>Охват</a:t>
            </a:r>
            <a:r>
              <a:rPr lang="ru-RU" sz="1600">
                <a:latin typeface="Montserrat"/>
                <a:ea typeface="Tahoma"/>
                <a:cs typeface="Arial"/>
              </a:rPr>
              <a:t>: 200 организаций образования 17 регионов</a:t>
            </a:r>
          </a:p>
          <a:p>
            <a:pPr marL="285750" indent="-285750" fontAlgn="base">
              <a:spcAft>
                <a:spcPts val="600"/>
              </a:spcAft>
              <a:buClr>
                <a:srgbClr val="E02A2A"/>
              </a:buClr>
              <a:buFont typeface="Wingdings 3" panose="05040102010807070707" pitchFamily="18" charset="2"/>
              <a:buChar char="¢"/>
            </a:pPr>
            <a:r>
              <a:rPr lang="ru-RU" sz="1600" b="1">
                <a:latin typeface="Montserrat"/>
                <a:ea typeface="Tahoma"/>
                <a:cs typeface="Arial"/>
              </a:rPr>
              <a:t>Отчеты: </a:t>
            </a:r>
            <a:r>
              <a:rPr lang="en-US" sz="1600">
                <a:latin typeface="Montserrat"/>
                <a:ea typeface="Tahoma"/>
                <a:cs typeface="Arial"/>
              </a:rPr>
              <a:t>​</a:t>
            </a:r>
            <a:r>
              <a:rPr lang="ru-RU" sz="1600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sz="1600">
                <a:latin typeface="Montserrat"/>
                <a:ea typeface="Tahoma"/>
                <a:cs typeface="Arial"/>
              </a:rPr>
              <a:t>   6</a:t>
            </a:r>
            <a:r>
              <a:rPr lang="en-US" sz="1600">
                <a:latin typeface="Montserrat"/>
                <a:ea typeface="Tahoma"/>
                <a:cs typeface="Arial"/>
              </a:rPr>
              <a:t>4 </a:t>
            </a:r>
            <a:r>
              <a:rPr lang="ru-RU" sz="1600">
                <a:latin typeface="Montserrat"/>
                <a:ea typeface="Tahoma"/>
                <a:cs typeface="Arial"/>
              </a:rPr>
              <a:t>индивидуальных отчетов </a:t>
            </a:r>
            <a:r>
              <a:rPr lang="ru-RU" sz="1600" i="1">
                <a:latin typeface="Montserrat"/>
                <a:ea typeface="Tahoma"/>
                <a:cs typeface="Arial"/>
              </a:rPr>
              <a:t>​</a:t>
            </a:r>
            <a:r>
              <a:rPr lang="ru-RU" sz="1600" i="1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i="1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sz="1600" i="1">
                <a:latin typeface="Montserrat"/>
                <a:ea typeface="Tahoma"/>
                <a:cs typeface="Arial"/>
              </a:rPr>
              <a:t>  </a:t>
            </a:r>
            <a:r>
              <a:rPr lang="en-US" sz="1600">
                <a:latin typeface="Montserrat"/>
                <a:ea typeface="Tahoma"/>
                <a:cs typeface="Arial"/>
              </a:rPr>
              <a:t>4</a:t>
            </a:r>
            <a:r>
              <a:rPr lang="ru-RU" sz="1600">
                <a:latin typeface="Montserrat"/>
                <a:ea typeface="Tahoma"/>
                <a:cs typeface="Arial"/>
              </a:rPr>
              <a:t>4 групповых отчетов </a:t>
            </a:r>
            <a:r>
              <a:rPr lang="ru-RU" sz="1400" i="1">
                <a:latin typeface="Montserrat"/>
                <a:ea typeface="Tahoma"/>
                <a:cs typeface="Arial"/>
              </a:rPr>
              <a:t>(136 организаций образования)</a:t>
            </a:r>
            <a:r>
              <a:rPr lang="ru-RU" sz="1600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>
                <a:latin typeface="Montserrat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ru-RU" sz="1600">
                <a:latin typeface="Montserrat"/>
                <a:ea typeface="Tahoma"/>
                <a:cs typeface="Arial"/>
              </a:rPr>
              <a:t>   </a:t>
            </a:r>
            <a:r>
              <a:rPr lang="en-US" sz="1600">
                <a:latin typeface="Montserrat"/>
                <a:ea typeface="Tahoma"/>
                <a:cs typeface="Arial"/>
              </a:rPr>
              <a:t>1</a:t>
            </a:r>
            <a:r>
              <a:rPr lang="ru-RU" sz="1600">
                <a:latin typeface="Montserrat"/>
                <a:ea typeface="Tahoma"/>
                <a:cs typeface="Arial"/>
              </a:rPr>
              <a:t> страновой отчет</a:t>
            </a:r>
          </a:p>
        </p:txBody>
      </p:sp>
      <p:sp>
        <p:nvSpPr>
          <p:cNvPr id="6" name="Google Shape;803;g5f453c7afd_2_263">
            <a:extLst>
              <a:ext uri="{FF2B5EF4-FFF2-40B4-BE49-F238E27FC236}">
                <a16:creationId xmlns:a16="http://schemas.microsoft.com/office/drawing/2014/main" id="{7A1F5988-2A3F-E13D-11B8-E82E8BB46F9B}"/>
              </a:ext>
            </a:extLst>
          </p:cNvPr>
          <p:cNvSpPr/>
          <p:nvPr/>
        </p:nvSpPr>
        <p:spPr>
          <a:xfrm>
            <a:off x="1686366" y="5072752"/>
            <a:ext cx="4859572" cy="74602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21889" tIns="60928" rIns="121889" bIns="60928" anchor="t" anchorCtr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SzPts val="1050"/>
            </a:pPr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ОЭСР: </a:t>
            </a:r>
            <a:r>
              <a:rPr lang="ru-RU" b="1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Валидационный</a:t>
            </a:r>
            <a:r>
              <a:rPr lang="ru-RU" b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ahoma"/>
              </a:rPr>
              <a:t> этап успешно пройден, инструментарий одобрен</a:t>
            </a:r>
            <a:endParaRPr b="1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/>
            </a:endParaRPr>
          </a:p>
        </p:txBody>
      </p:sp>
      <p:pic>
        <p:nvPicPr>
          <p:cNvPr id="10" name="Рисунок 17">
            <a:extLst>
              <a:ext uri="{FF2B5EF4-FFF2-40B4-BE49-F238E27FC236}">
                <a16:creationId xmlns:a16="http://schemas.microsoft.com/office/drawing/2014/main" id="{38645BA4-265C-342E-3E32-806D435FA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083" y="1432063"/>
            <a:ext cx="2743200" cy="39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39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6" ma:contentTypeDescription="Создание документа." ma:contentTypeScope="" ma:versionID="9a17f9cd7e6b13cec74b6c234a69d067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46cbe278eba75e778c4ebfd6bab1a91c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</documentManagement>
</p:properties>
</file>

<file path=customXml/itemProps1.xml><?xml version="1.0" encoding="utf-8"?>
<ds:datastoreItem xmlns:ds="http://schemas.openxmlformats.org/officeDocument/2006/customXml" ds:itemID="{EFC56848-39E4-4543-89A0-BD66DB1699DD}">
  <ds:schemaRefs>
    <ds:schemaRef ds:uri="2a82387d-61fb-4b2f-9eff-ef815e45d6b6"/>
    <ds:schemaRef ds:uri="b06eeaaa-3f6e-4adf-a4f2-525bbb4465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803D67E-36C2-4C50-92F0-042ED10B1E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D1C855-EE90-492D-8FA2-A70CBA1752A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06eeaaa-3f6e-4adf-a4f2-525bbb44651a"/>
    <ds:schemaRef ds:uri="2a82387d-61fb-4b2f-9eff-ef815e45d6b6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1002</Words>
  <Application>Microsoft Office PowerPoint</Application>
  <PresentationFormat>Широкоэкранный</PresentationFormat>
  <Paragraphs>264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Century Gothic</vt:lpstr>
      <vt:lpstr>Montserrat</vt:lpstr>
      <vt:lpstr>MS Mincho</vt:lpstr>
      <vt:lpstr>Quattrocento Sans</vt:lpstr>
      <vt:lpstr>Tahoma</vt:lpstr>
      <vt:lpstr>Times New Roman</vt:lpstr>
      <vt:lpstr>Wingdings</vt:lpstr>
      <vt:lpstr>Wingdings 3</vt:lpstr>
      <vt:lpstr>Тема Office</vt:lpstr>
      <vt:lpstr>Обучающий семинар  для областных и школьных координаторов основного исследования «PISA для школ»  Астана, 2022</vt:lpstr>
      <vt:lpstr>Презентация PowerPoint</vt:lpstr>
      <vt:lpstr>Презентация PowerPoint</vt:lpstr>
      <vt:lpstr>Ключевые отличия и общие характеристики  "PISA для школ" и традиционной PISA   </vt:lpstr>
      <vt:lpstr>Презентация PowerPoint</vt:lpstr>
      <vt:lpstr>Презентация PowerPoint</vt:lpstr>
      <vt:lpstr>Презентация PowerPoint</vt:lpstr>
      <vt:lpstr>Распределение времени на тестирование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областного координатора</vt:lpstr>
      <vt:lpstr>Роль координатора школ/колледжей</vt:lpstr>
      <vt:lpstr>Роль Тест-администратора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Пользователь Windows</cp:lastModifiedBy>
  <cp:revision>2</cp:revision>
  <cp:lastPrinted>2022-10-31T03:15:26Z</cp:lastPrinted>
  <dcterms:created xsi:type="dcterms:W3CDTF">2022-09-20T16:09:06Z</dcterms:created>
  <dcterms:modified xsi:type="dcterms:W3CDTF">2022-10-31T03:16:30Z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