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3809" r:id="rId1"/>
  </p:sldMasterIdLst>
  <p:notesMasterIdLst>
    <p:notesMasterId r:id="rId16"/>
  </p:notesMasterIdLst>
  <p:sldIdLst>
    <p:sldId id="334" r:id="rId2"/>
    <p:sldId id="369" r:id="rId3"/>
    <p:sldId id="377" r:id="rId4"/>
    <p:sldId id="368" r:id="rId5"/>
    <p:sldId id="366" r:id="rId6"/>
    <p:sldId id="370" r:id="rId7"/>
    <p:sldId id="365" r:id="rId8"/>
    <p:sldId id="376" r:id="rId9"/>
    <p:sldId id="371" r:id="rId10"/>
    <p:sldId id="373" r:id="rId11"/>
    <p:sldId id="378" r:id="rId12"/>
    <p:sldId id="374" r:id="rId13"/>
    <p:sldId id="375" r:id="rId14"/>
    <p:sldId id="372" r:id="rId1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8444" autoAdjust="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10374-B11F-4A0F-A19A-D046BEC38A1E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9DBC8-1487-4F15-B953-C5F2EDA83A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86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258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66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5887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141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234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502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022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5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69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2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356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75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10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27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80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79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AA871-E49D-4109-A9E9-9836ECB49D36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B359E0-B6B6-4546-9FDD-1540873FEC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08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4"/>
            <a:ext cx="8229600" cy="564949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9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коррупционных </a:t>
            </a:r>
          </a:p>
          <a:p>
            <a:pPr algn="ctr">
              <a:buNone/>
            </a:pPr>
            <a:r>
              <a: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ограничениях </a:t>
            </a:r>
          </a:p>
          <a:p>
            <a:pPr algn="ctr">
              <a:buNone/>
            </a:pPr>
            <a:r>
              <a: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организациях </a:t>
            </a:r>
          </a:p>
          <a:p>
            <a:pPr algn="ctr">
              <a:buNone/>
            </a:pPr>
            <a:r>
              <a: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F3439F6-F459-4309-AFC7-AC3E7336337D}"/>
              </a:ext>
            </a:extLst>
          </p:cNvPr>
          <p:cNvSpPr/>
          <p:nvPr/>
        </p:nvSpPr>
        <p:spPr>
          <a:xfrm>
            <a:off x="323528" y="908720"/>
            <a:ext cx="76328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200" b="1" i="1" dirty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r>
              <a:rPr lang="ru-RU" sz="2200" b="1" i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ru-RU" sz="23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85411E-2612-4B68-BC47-FDFBEFB9C335}"/>
              </a:ext>
            </a:extLst>
          </p:cNvPr>
          <p:cNvSpPr/>
          <p:nvPr/>
        </p:nvSpPr>
        <p:spPr>
          <a:xfrm>
            <a:off x="323528" y="2016716"/>
            <a:ext cx="6462464" cy="320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4524591-6947-4135-A049-28FD527A3AFA}"/>
              </a:ext>
            </a:extLst>
          </p:cNvPr>
          <p:cNvSpPr/>
          <p:nvPr/>
        </p:nvSpPr>
        <p:spPr>
          <a:xfrm>
            <a:off x="503548" y="260648"/>
            <a:ext cx="8136904" cy="6543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п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риказом Министра финансов Республики Казахстан от 13 сентября 2021 года № 927. Зарегистрирован в Министерстве юстиции Республики Казахстан 16 сентября 2021 года № 24367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«Об утверждении формы декларации о доходах и имуществе физического лица и правил ее составления»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Глава 1. Общие положения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 Настоящие Правила составления декларации о доходах и имуществе физического лица (форма 270.00) (далее – Правила) разработаны в соответствии с пунктом 2 статьи 206 Кодекса Республики Казахстан "О налогах и других обязательных платежах в бюджет" (Налоговый кодекс) (далее – Налоговый кодекс) и определяют порядок составления декларации о доходах и имуществе физического лица (далее – Декларация).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2. Декларация представляется ежегодно по состоянию на 31 декабря отчетного налогового периода, начиная с года, следующего году представления декларации об активах и обязательствах физического лица: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2021 года: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лицами, занимающими ответственную государственную должность, и их супругами;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лицами, уполномоченными на выполнение государственных функций, и их супругами;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лицами, приравненными к лицам, уполномоченным на выполнение государственных функций, и их супругами;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r>
              <a:rPr lang="kk-KZ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лицами, на которых возложена обязанность по представлению Декларации в соответствии с Конституционным законом Республики Казахстан "О выборах в Республике Казахстан" и законами Республики Казахстан "О банках и банковской деятельности", "О страховой деятельности", "О рынке ценных бумаг", "О противодействии коррупции";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2023 года: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работниками государственных учреждений и их супругами;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работниками субъектов </a:t>
            </a:r>
            <a:r>
              <a:rPr lang="ru-RU" sz="1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квазигосударственного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сектора и их супругами;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2024 года: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руководителями, учредителями (участниками) юридических лиц и их супругами;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индивидуальными предпринимателями и их супругами;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2025 года: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1) совершеннолетними лицами;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гражданами Республики Казахстан;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кандасами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лицами, имеющими вид на жительство;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иностранцами или лицами без гражданства, являющимися резидентами Республики Казахстан.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60972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76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CDF9CBD-7C0F-4006-AAFF-4784B7CDF800}"/>
              </a:ext>
            </a:extLst>
          </p:cNvPr>
          <p:cNvSpPr/>
          <p:nvPr/>
        </p:nvSpPr>
        <p:spPr>
          <a:xfrm>
            <a:off x="323528" y="1124744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декларантов первого этапа всеобщего декларирования, представивших декларацию об активах и обязательствах (форма 250.00)</a:t>
            </a:r>
          </a:p>
          <a:p>
            <a:r>
              <a:rPr lang="ru-RU" dirty="0"/>
              <a:t>С текущего года данные лица ежегодно будут представлять декларацию о доходах и имуществе </a:t>
            </a:r>
            <a:r>
              <a:rPr lang="ru-RU" dirty="0">
                <a:solidFill>
                  <a:srgbClr val="FF0000"/>
                </a:solidFill>
              </a:rPr>
              <a:t>(форма 270.00).</a:t>
            </a:r>
          </a:p>
          <a:p>
            <a:r>
              <a:rPr lang="kk-KZ" sz="1600" dirty="0"/>
              <a:t>(</a:t>
            </a:r>
            <a:r>
              <a:rPr lang="kk-KZ" sz="1600" dirty="0">
                <a:solidFill>
                  <a:srgbClr val="FF0000"/>
                </a:solidFill>
              </a:rPr>
              <a:t>то есть кто сдает впервый раз декларацию сдают форму 250.00)</a:t>
            </a:r>
            <a:endParaRPr lang="ru-RU" sz="1600" dirty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Отражению будут подлежать полученные доходы за отчетный календарный год, налоговые вычеты, сведения о приобретении и (или) отчуждении имущества, деньги на банковских счетах в иностранных банках, находящихся за пределами Республики Казахстан, а также имущество за пределами Республики Казахстан.</a:t>
            </a:r>
          </a:p>
          <a:p>
            <a:endParaRPr lang="ru-RU" dirty="0"/>
          </a:p>
          <a:p>
            <a:r>
              <a:rPr lang="ru-RU" dirty="0"/>
              <a:t>Декларацию о доходах и имуществе можно представить через </a:t>
            </a:r>
            <a:r>
              <a:rPr lang="ru-RU" dirty="0">
                <a:solidFill>
                  <a:srgbClr val="FF0000"/>
                </a:solidFill>
              </a:rPr>
              <a:t>«Кабинет налогоплательщика»</a:t>
            </a:r>
            <a:r>
              <a:rPr lang="ru-RU" dirty="0"/>
              <a:t>, мобильное приложение </a:t>
            </a:r>
            <a:r>
              <a:rPr lang="ru-RU" dirty="0" err="1">
                <a:solidFill>
                  <a:srgbClr val="FF0000"/>
                </a:solidFill>
              </a:rPr>
              <a:t>eSalyq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Аzamat</a:t>
            </a:r>
            <a:r>
              <a:rPr lang="ru-RU" dirty="0"/>
              <a:t>, а также на бумажном носителе в явочном порядке в органы государственных доходов либо в ЦОН или направить по почте.</a:t>
            </a:r>
          </a:p>
          <a:p>
            <a:endParaRPr lang="ru-RU" dirty="0"/>
          </a:p>
          <a:p>
            <a:r>
              <a:rPr lang="ru-RU" dirty="0"/>
              <a:t>Срок представления декларации о доходах и имуществе для физических лиц первого этапа на бумажном носителе – </a:t>
            </a:r>
            <a:r>
              <a:rPr lang="ru-RU" dirty="0">
                <a:solidFill>
                  <a:srgbClr val="FF0000"/>
                </a:solidFill>
              </a:rPr>
              <a:t>не позднее 15 июля 2022 года</a:t>
            </a:r>
            <a:r>
              <a:rPr lang="ru-RU" dirty="0"/>
              <a:t>, в электронном виде – </a:t>
            </a:r>
            <a:r>
              <a:rPr lang="ru-RU" dirty="0">
                <a:solidFill>
                  <a:srgbClr val="FF0000"/>
                </a:solidFill>
              </a:rPr>
              <a:t>не позднее 15 сентября 2022 года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4388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CB80D3-3472-409D-936B-03C907DA8E11}"/>
              </a:ext>
            </a:extLst>
          </p:cNvPr>
          <p:cNvSpPr/>
          <p:nvPr/>
        </p:nvSpPr>
        <p:spPr>
          <a:xfrm>
            <a:off x="755576" y="908720"/>
            <a:ext cx="64087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Л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ица, кто обязан с этого года уже представить декларацию об активах и обязательствах. 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Руководители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квазигосударственного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сектора, то есть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Директора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Заместители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школ, колледжи и так далее,  являются руководителями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квазигосударственного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сектора.</a:t>
            </a:r>
          </a:p>
          <a:p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Школы 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Колледжи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это государственные учреждения. 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Поэтому должны представлять декларации со своими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супругами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69446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EFF784-6D17-4C23-8AE6-3D648BB9CC28}"/>
              </a:ext>
            </a:extLst>
          </p:cNvPr>
          <p:cNvSpPr/>
          <p:nvPr/>
        </p:nvSpPr>
        <p:spPr>
          <a:xfrm>
            <a:off x="755576" y="1305342"/>
            <a:ext cx="64807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втором этапе с 2023 года вовлечется весь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квазигосударственный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сектор. 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Все работники госучреждений и их супруги, работники субъектов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квазигосударственного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сектора и их супруги, тоже обязаны будут представить декларацию. 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С 2023 года будут сдавать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потому что они являются работниками госучреждений.</a:t>
            </a:r>
          </a:p>
        </p:txBody>
      </p:sp>
    </p:spTree>
    <p:extLst>
      <p:ext uri="{BB962C8B-B14F-4D97-AF65-F5344CB8AC3E}">
        <p14:creationId xmlns:p14="http://schemas.microsoft.com/office/powerpoint/2010/main" val="3536712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43288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Нормативно – правовая база</a:t>
            </a:r>
          </a:p>
          <a:p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противодействии коррупции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от 18 ноября 2015 года № 410-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ЗРК.</a:t>
            </a:r>
          </a:p>
          <a:p>
            <a:pPr marL="0" indent="0">
              <a:buNone/>
            </a:pP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Закон регулирует общественные отношения в сфере противодействия коррупции и направлен на реализацию антикоррупционной политики Республики Казахстан.</a:t>
            </a:r>
          </a:p>
          <a:p>
            <a:pPr marL="0" indent="0">
              <a:buNone/>
            </a:pP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5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62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446F69-A8BD-452E-95EC-5D3815EA2C17}"/>
              </a:ext>
            </a:extLst>
          </p:cNvPr>
          <p:cNvSpPr/>
          <p:nvPr/>
        </p:nvSpPr>
        <p:spPr>
          <a:xfrm>
            <a:off x="611560" y="620688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Статья 1. Разъяснение некоторых понятий, содержащихся в настоящем Законе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97EF7C8-4EDE-4B53-9A1F-F1E0C335EAFB}"/>
              </a:ext>
            </a:extLst>
          </p:cNvPr>
          <p:cNvSpPr/>
          <p:nvPr/>
        </p:nvSpPr>
        <p:spPr>
          <a:xfrm>
            <a:off x="611560" y="1412776"/>
            <a:ext cx="763284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4</a:t>
            </a:r>
            <a:r>
              <a:rPr lang="ru-RU" sz="1400" dirty="0"/>
              <a:t>) лицо, приравненное к лицам, уполномоченным на выполнение государственных функций, – лицо, избранное в органы местного самоуправления; гражданин, зарегистрированный в установленном законом Республики Казахстан порядке в качестве кандидата в Президенты Республики Казахстан, депутаты Парламента Республики Казахстан или маслихатов, </a:t>
            </a:r>
            <a:r>
              <a:rPr lang="ru-RU" sz="1400" dirty="0" err="1"/>
              <a:t>акимы</a:t>
            </a:r>
            <a:r>
              <a:rPr lang="ru-RU" sz="1400" dirty="0"/>
              <a:t> городов районного значения, поселков, сел, сельских округов, а также в члены выборного органа местного самоуправления; служащий, постоянно или временно работающий в органе местного самоуправления, оплата труда которого производится из средств государственного бюджета Республики Казахстан; лицо, исполняющее управленческие функции в государственной организации или субъекте </a:t>
            </a:r>
            <a:r>
              <a:rPr lang="ru-RU" sz="1400" dirty="0" err="1"/>
              <a:t>квазигосударственного</a:t>
            </a:r>
            <a:r>
              <a:rPr lang="ru-RU" sz="1400" dirty="0"/>
              <a:t> сектора, а также лицо, уполномоченное на принятие решений по организации и проведению закупок, в том числе государственных, либо ответственное за отбор и реализацию проектов, финансируемых из средств государственного бюджета и Национального фонда Республики Казахстан, занимающее должность не ниже руководителя самостоятельного структурного подразделения в указанных организациях, служащие Национального Банка Республики Казахстан и его ведомств; служащие уполномоченной организации в сфере гражданской авиации, действующие в соответствии с законодательством Республики Казахстан об использовании воздушного пространства Республики Казахстан и деятельности авиации, служащие уполномоченного органа по регулированию, контролю и надзору финансового рынка и финансовых организаций;</a:t>
            </a:r>
          </a:p>
        </p:txBody>
      </p:sp>
    </p:spTree>
    <p:extLst>
      <p:ext uri="{BB962C8B-B14F-4D97-AF65-F5344CB8AC3E}">
        <p14:creationId xmlns:p14="http://schemas.microsoft.com/office/powerpoint/2010/main" val="274406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604867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Нормативно – правовая база </a:t>
            </a:r>
          </a:p>
          <a:p>
            <a:pPr algn="just"/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     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12. Антикоррупционные ограничения</a:t>
            </a: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1. В целях недопущения лицами, занимающими ответственную государственную должность, лицами, уполномоченными на выполнение государственных функций, лицами, приравненными к ним (за исключением кандидатов в Президенты Республики Казахстан, депутаты Парламента Республики Казахстан или маслихатов,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акимы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городов районного значения, поселков, сел, сельских округов, а также в члены выборных органов местного самоуправления), должностными лицами, а также лицами, являющимися кандидатами, уполномоченными на выполнение указанных функций, совершения действий, которые могут привести к использованию ими своих полномочий в личных, групповых и иных неслужебных интересах, указанные лица с учетом особенностей, установленных статьями 13, 14, 14-1 и 15 настоящего Закона, принимают на себя антикоррупционные ограничения по: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 осуществлению деятельности, не совместимой с выполнением государственных функций;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2) недопустимости совместной службы (работы) близких родственников, супругов и свойственников;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3) использованию служебной и иной информации, не подлежащей официальному распространению, в целях получения или извлечения имущественных и неимущественных благ и преимуществ;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4) принятию материального вознаграждения, подарков или услуг за действия (бездействие) в пользу лиц, их предоставивших, если такие действия входят в служебные полномочия лиц, указанных в абзаце первом настоящего пункта, или эти лица в силу должностного положения могут способствовать таким действиям (бездействию);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5) открытию и владению счетами (вкладами) в иностранных банках, расположенных за пределами Республики Казахстан, хранению наличных денег и ценностей в иностранных банках, расположенных за пределами Республики Казахстан.</a:t>
            </a:r>
          </a:p>
          <a:p>
            <a:pPr marL="0" indent="0" algn="just">
              <a:buNone/>
            </a:pPr>
            <a:endParaRPr lang="ru-RU" sz="6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19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5411807"/>
          </a:xfrm>
        </p:spPr>
        <p:txBody>
          <a:bodyPr>
            <a:normAutofit/>
          </a:bodyPr>
          <a:lstStyle/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23299"/>
            <a:ext cx="820891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 І Н Д Е Т Т Е М  Е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Мен, __________________________________________________________________________ ______________________________________________________________________________________________________________________қызметіне орналаса отырып, Қазақстан Республикасының «Сыбайлас жемқорлыққа қарсы іс-қимыл туралы» Заңының 11, 12 және 13 баптарына, Қазақстан Республикасының «Қазақстан Республикасының мемлекеттік қызметі туралы» Заңының 13-бабына сәйкес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өкiлдi органның депутаты болуға;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педагогтiк, ғылыми және өзге де шығармашылық қызметтi қоспағанда, басқа да ақы төленетін қызметпен айналысуға;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кәсiпкерлiк қызметпен айналысуға, оның iшiнде коммерциялық ұйымды басқаруға тiкелей қатысу Қазақстан Республикасының заңнамасына сәйкес оның лауазымдық өкілеттіктеріне кiрмейтiн болса, ұйымдық-құқықтық нысанына қарамастан, коммерциялық ұйымды басқаруға қатысуға;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өзi қызмет iстейтiн не өзiне тiкелей бағынысты немесе өзiнiң тікелей бақылауындағы мемлекеттік органда үшiншi тұлғалардың істерi бойынша өкiл болуға;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өзiнiң қызметтiк жұмысын материалдық-техникалық, қаржылық және ақпараттық қамтамасыз етуге арналған құралдарды, басқа да мемлекеттiк мүлiк пен қызметтiк ақпаратты қызметтiк емес мақсаттарда пайдалануға;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ереуiлдi қоса алғанда, мемлекеттiк органдардың қалыпты жұмыс iстеуiне және лауазымдық мiндеттердi орындауға кедергi келтiретiн әрекеттерге қатысуға;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лауазымдық өкiлеттiктерiн атқаруына байланысты азаматтар мен заңды тұлғалардың көрсетілетiн қызметтерін жеке мақсаттарында пайдалануға құқылы еместігім туралы </a:t>
            </a:r>
            <a:r>
              <a:rPr lang="kk-KZ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ЕСКЕРТІЛДІМ</a:t>
            </a: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83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42493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Обязательство</a:t>
            </a: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Я, </a:t>
            </a: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_____________________________________________________________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поступая на </a:t>
            </a: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должность _________________________________________________________________________________________________________________________________________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соответствии со статьями 11, 12 и 13 Закона Республики Казахстан “О противодействии коррупции”, статьей 13 Закона Республики Казахстан  “О государственной службе Республики Казахстан”,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П Р Е Д У П Р Е Ж Д Е Н </a:t>
            </a:r>
            <a:r>
              <a:rPr lang="kk-KZ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(А)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что не вправе: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быть депутатом представительного органа;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заниматься другой оплачиваемой деятельностью, кроме педагогической, научной и иной творческой деятельности;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заниматься предпринимательской деятельностью, в том числе участвовать в управлении коммерческой организацией независимо от ее организационно-правовой формы, если непосредственное участие в управлении коммерческой организацией не входит в его должностные полномочия в соответствии с законодательством Республики Казахстан;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быть представителем по делам третьих лиц в государственном органе, в котором он состоит на службе, либо непосредственно ему подчиненном или подконтрольном;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использовать в неслужебных целях средства материально-технического, финансового и информационного обеспечения его служебной деятельности, другое государственное имущество и служебную информацию;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участвовать в действиях, препятствующих нормальному функционированию государственных органов и выполнению должностных обязанностей, включая забастовки;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связи с исполнением должностных полномочий пользоваться в личных целях услугами граждан и юридических лиц.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Кроме того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ОБЯЗУЮСЬ: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033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6264696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ru-RU" sz="3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6200" b="1" dirty="0">
                <a:latin typeface="Times New Roman" pitchFamily="18" charset="0"/>
                <a:cs typeface="Times New Roman" pitchFamily="18" charset="0"/>
              </a:rPr>
              <a:t>Нормативно – правовая база </a:t>
            </a:r>
          </a:p>
          <a:p>
            <a:pPr marL="0" indent="0">
              <a:buNone/>
            </a:pP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13. Деятельность, несовместимая с выполнением государственных функций</a:t>
            </a: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Лицам, занимающим ответственную государственную должность, лицам, уполномоченным на выполнение государственных функций (за исключением депутатов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маслихатов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осуществляющих свою деятельность не на постоянной или освобожденной основе), лицам, приравненным к лицам, уполномоченным на выполнение государственных функций (за исключением кандидатов в Президенты Республики Казахстан, депутаты Парламента Республики Казахстан или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маслихатов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акимы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городов районного значения, поселков, сел, сельских округов, а также в члены выборных органов местного самоуправления, лиц, осуществляющих деятельность в субъектах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квазигосударственного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сектора), должностным лицам запрещается:</a:t>
            </a:r>
          </a:p>
          <a:p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самостоятельно участвовать в управлении хозяйствующим субъектом, если управление или участие в управлении хозяйствующим субъектом не входит в их должностные обязанности в соответствии с законами Республики Казахстан, содействовать удовлетворению материальных интересов организаций или физических лиц путем неправомерного использования своих служебных полномочий с целью получения имущественных или иных благ;</a:t>
            </a:r>
          </a:p>
          <a:p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заниматься предпринимательской деятельностью, за исключением приобретения и (или) реализации паев открытых и интервальных паевых инвестиционных фондов, облигаций на организованном рынке ценных бумаг, акций коммерческих организаций (простые акции в объеме, не превышающем пяти процентов от общего количества голосующих акций организаций) на организованном рынке ценных бумаг;</a:t>
            </a:r>
          </a:p>
          <a:p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заниматься другой оплачиваемой деятельностью, кроме педагогической, научной и иной творческой деятельности.</a:t>
            </a:r>
          </a:p>
          <a:p>
            <a:pPr marL="0" indent="0" algn="just">
              <a:buNone/>
            </a:pPr>
            <a:endParaRPr lang="ru-RU" sz="4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289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07E253-9457-4263-B21A-1B355C85C377}"/>
              </a:ext>
            </a:extLst>
          </p:cNvPr>
          <p:cNvSpPr/>
          <p:nvPr/>
        </p:nvSpPr>
        <p:spPr>
          <a:xfrm>
            <a:off x="539552" y="548680"/>
            <a:ext cx="71287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 11. Меры финансового контроля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/>
              <a:t>      1. В целях осуществления мер финансового контроля лица, определенные настоящей статьей, представляют следующие декларации физических лиц:</a:t>
            </a:r>
          </a:p>
          <a:p>
            <a:r>
              <a:rPr lang="ru-RU" sz="2000" dirty="0"/>
              <a:t>      1) декларацию об активах и обязательствах;</a:t>
            </a:r>
          </a:p>
          <a:p>
            <a:r>
              <a:rPr lang="ru-RU" sz="2000" dirty="0"/>
              <a:t>      2) декларацию о доходах и имуществе.</a:t>
            </a:r>
          </a:p>
          <a:p>
            <a:r>
              <a:rPr lang="ru-RU" sz="2000" dirty="0"/>
              <a:t>      2. Декларацию об активах и обязательствах представляют:</a:t>
            </a:r>
          </a:p>
          <a:p>
            <a:endParaRPr lang="ru-RU" sz="2000" dirty="0"/>
          </a:p>
          <a:p>
            <a:r>
              <a:rPr lang="ru-RU" sz="2000" dirty="0"/>
              <a:t>	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Декларацию о доходах и имуществе представляют:</a:t>
            </a:r>
          </a:p>
          <a:p>
            <a:r>
              <a:rPr lang="ru-RU" sz="2000" dirty="0"/>
              <a:t>      1) лица, занимающие ответственную государственную должность, и их супруги;</a:t>
            </a:r>
          </a:p>
          <a:p>
            <a:r>
              <a:rPr lang="ru-RU" sz="2000" dirty="0"/>
              <a:t>      2) лица, уполномоченные на выполнение государственных функций, и их супруги;</a:t>
            </a:r>
          </a:p>
          <a:p>
            <a:r>
              <a:rPr lang="ru-RU" sz="2000" dirty="0"/>
              <a:t>      3) должностные лица и их супруги;</a:t>
            </a:r>
          </a:p>
          <a:p>
            <a:r>
              <a:rPr lang="ru-RU" sz="2000" dirty="0"/>
              <a:t>      4) лица, приравненные к лицам, уполномоченным на выполнение государственных функций, и их супруги.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454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6632"/>
            <a:ext cx="6250802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01476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1877</TotalTime>
  <Words>2098</Words>
  <Application>Microsoft Office PowerPoint</Application>
  <PresentationFormat>Экран (4:3)</PresentationFormat>
  <Paragraphs>111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Оказание государственных услуг в общеобразовательных организациях РК</dc:title>
  <dc:creator>1</dc:creator>
  <cp:lastModifiedBy>Admin</cp:lastModifiedBy>
  <cp:revision>246</cp:revision>
  <cp:lastPrinted>2022-03-16T03:19:47Z</cp:lastPrinted>
  <dcterms:created xsi:type="dcterms:W3CDTF">2015-01-18T11:06:32Z</dcterms:created>
  <dcterms:modified xsi:type="dcterms:W3CDTF">2022-05-20T02:08:22Z</dcterms:modified>
</cp:coreProperties>
</file>