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4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1290133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КГУ «ОШ имени </a:t>
            </a:r>
            <a:r>
              <a:rPr lang="ru-RU" b="1" dirty="0" err="1" smtClean="0"/>
              <a:t>Алихана</a:t>
            </a:r>
            <a:r>
              <a:rPr lang="ru-RU" b="1" dirty="0" smtClean="0"/>
              <a:t> </a:t>
            </a:r>
            <a:r>
              <a:rPr lang="ru-RU" b="1" dirty="0" err="1" smtClean="0"/>
              <a:t>Бокейхана</a:t>
            </a:r>
            <a:r>
              <a:rPr lang="ru-RU" b="1" dirty="0" smtClean="0"/>
              <a:t>»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4211960" y="1844825"/>
            <a:ext cx="4824536" cy="1584176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 исследования: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Влияние приема  «Тонкие и толстые вопросы» на развитие навыка смыслового чтения на уроках казахского языка и  литературы, русского языка и  иностранного языка.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3573016"/>
            <a:ext cx="86044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Цель исследования: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Исследовать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влияние  приема «Тонкие и толстые вопросы» на развитие навыка смыслового чтения на уроках казахского языка и  литературы, русского языка и  иностранного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языка  в 5 классе в течение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четверти  2023 учебного года.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5132" y="4681012"/>
            <a:ext cx="8135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Ожидаемые результаты: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Учащиеся 5 класса  могут  ориентироваться в содержании текстовой информации, понимать целостный смысл, выделять и интерпретировать необходимую информацию, проводить рефлексию.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8" r="9378"/>
          <a:stretch>
            <a:fillRect/>
          </a:stretch>
        </p:blipFill>
        <p:spPr bwMode="auto">
          <a:xfrm>
            <a:off x="467544" y="476672"/>
            <a:ext cx="3672408" cy="30134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355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11</TotalTime>
  <Words>103</Words>
  <Application>Microsoft Office PowerPoint</Application>
  <PresentationFormat>Экран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Волна</vt:lpstr>
      <vt:lpstr>Презентация PowerPoint</vt:lpstr>
      <vt:lpstr>КГУ «ОШ имени Алихана Бокейхана»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Админ</cp:lastModifiedBy>
  <cp:revision>3</cp:revision>
  <dcterms:modified xsi:type="dcterms:W3CDTF">2023-11-01T02:17:14Z</dcterms:modified>
</cp:coreProperties>
</file>