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66" r:id="rId1"/>
  </p:sldMasterIdLst>
  <p:sldIdLst>
    <p:sldId id="275" r:id="rId2"/>
    <p:sldId id="292" r:id="rId3"/>
    <p:sldId id="294" r:id="rId4"/>
    <p:sldId id="295" r:id="rId5"/>
    <p:sldId id="300" r:id="rId6"/>
    <p:sldId id="296" r:id="rId7"/>
    <p:sldId id="302" r:id="rId8"/>
    <p:sldId id="303" r:id="rId9"/>
    <p:sldId id="304" r:id="rId10"/>
    <p:sldId id="305" r:id="rId11"/>
  </p:sldIdLst>
  <p:sldSz cx="5545138" cy="5778500"/>
  <p:notesSz cx="6858000" cy="9144000"/>
  <p:defaultTextStyle>
    <a:defPPr>
      <a:defRPr lang="en-US"/>
    </a:defPPr>
    <a:lvl1pPr marL="0" algn="l" defTabSz="323515" rtl="0" eaLnBrk="1" latinLnBrk="0" hangingPunct="1">
      <a:defRPr sz="1300" kern="1200">
        <a:solidFill>
          <a:schemeClr val="tx1"/>
        </a:solidFill>
        <a:latin typeface="+mn-lt"/>
        <a:ea typeface="+mn-ea"/>
        <a:cs typeface="+mn-cs"/>
      </a:defRPr>
    </a:lvl1pPr>
    <a:lvl2pPr marL="323515" algn="l" defTabSz="323515" rtl="0" eaLnBrk="1" latinLnBrk="0" hangingPunct="1">
      <a:defRPr sz="1300" kern="1200">
        <a:solidFill>
          <a:schemeClr val="tx1"/>
        </a:solidFill>
        <a:latin typeface="+mn-lt"/>
        <a:ea typeface="+mn-ea"/>
        <a:cs typeface="+mn-cs"/>
      </a:defRPr>
    </a:lvl2pPr>
    <a:lvl3pPr marL="647029" algn="l" defTabSz="323515" rtl="0" eaLnBrk="1" latinLnBrk="0" hangingPunct="1">
      <a:defRPr sz="1300" kern="1200">
        <a:solidFill>
          <a:schemeClr val="tx1"/>
        </a:solidFill>
        <a:latin typeface="+mn-lt"/>
        <a:ea typeface="+mn-ea"/>
        <a:cs typeface="+mn-cs"/>
      </a:defRPr>
    </a:lvl3pPr>
    <a:lvl4pPr marL="970544" algn="l" defTabSz="323515" rtl="0" eaLnBrk="1" latinLnBrk="0" hangingPunct="1">
      <a:defRPr sz="1300" kern="1200">
        <a:solidFill>
          <a:schemeClr val="tx1"/>
        </a:solidFill>
        <a:latin typeface="+mn-lt"/>
        <a:ea typeface="+mn-ea"/>
        <a:cs typeface="+mn-cs"/>
      </a:defRPr>
    </a:lvl4pPr>
    <a:lvl5pPr marL="1294059" algn="l" defTabSz="323515" rtl="0" eaLnBrk="1" latinLnBrk="0" hangingPunct="1">
      <a:defRPr sz="1300" kern="1200">
        <a:solidFill>
          <a:schemeClr val="tx1"/>
        </a:solidFill>
        <a:latin typeface="+mn-lt"/>
        <a:ea typeface="+mn-ea"/>
        <a:cs typeface="+mn-cs"/>
      </a:defRPr>
    </a:lvl5pPr>
    <a:lvl6pPr marL="1617574" algn="l" defTabSz="323515" rtl="0" eaLnBrk="1" latinLnBrk="0" hangingPunct="1">
      <a:defRPr sz="1300" kern="1200">
        <a:solidFill>
          <a:schemeClr val="tx1"/>
        </a:solidFill>
        <a:latin typeface="+mn-lt"/>
        <a:ea typeface="+mn-ea"/>
        <a:cs typeface="+mn-cs"/>
      </a:defRPr>
    </a:lvl6pPr>
    <a:lvl7pPr marL="1941088" algn="l" defTabSz="323515" rtl="0" eaLnBrk="1" latinLnBrk="0" hangingPunct="1">
      <a:defRPr sz="1300" kern="1200">
        <a:solidFill>
          <a:schemeClr val="tx1"/>
        </a:solidFill>
        <a:latin typeface="+mn-lt"/>
        <a:ea typeface="+mn-ea"/>
        <a:cs typeface="+mn-cs"/>
      </a:defRPr>
    </a:lvl7pPr>
    <a:lvl8pPr marL="2264603" algn="l" defTabSz="323515" rtl="0" eaLnBrk="1" latinLnBrk="0" hangingPunct="1">
      <a:defRPr sz="1300" kern="1200">
        <a:solidFill>
          <a:schemeClr val="tx1"/>
        </a:solidFill>
        <a:latin typeface="+mn-lt"/>
        <a:ea typeface="+mn-ea"/>
        <a:cs typeface="+mn-cs"/>
      </a:defRPr>
    </a:lvl8pPr>
    <a:lvl9pPr marL="2588118" algn="l" defTabSz="323515" rtl="0" eaLnBrk="1" latinLnBrk="0" hangingPunct="1">
      <a:defRPr sz="13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8DE761BB-9BF8-4A2D-A28D-EE7F18B7B4DF}">
          <p14:sldIdLst>
            <p14:sldId id="275"/>
            <p14:sldId id="292"/>
            <p14:sldId id="294"/>
            <p14:sldId id="295"/>
            <p14:sldId id="300"/>
            <p14:sldId id="296"/>
            <p14:sldId id="302"/>
            <p14:sldId id="303"/>
            <p14:sldId id="304"/>
            <p14:sldId id="305"/>
          </p14:sldIdLst>
        </p14:section>
        <p14:section name="Раздел без заголовка" id="{99C542B7-CE6A-4566-B45B-87A76F68FDA8}">
          <p14:sldIdLst/>
        </p14:section>
        <p14:section name="Раздел без заголовка" id="{F343F6D4-92D2-4027-94F0-2D0E4922192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guide id="3" orient="horz" pos="1820">
          <p15:clr>
            <a:srgbClr val="A4A3A4"/>
          </p15:clr>
        </p15:guide>
        <p15:guide id="4" pos="174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Средний стиль 1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Средний стиль 1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1" d="100"/>
          <a:sy n="101" d="100"/>
        </p:scale>
        <p:origin x="2238" y="96"/>
      </p:cViewPr>
      <p:guideLst>
        <p:guide orient="horz" pos="2160"/>
        <p:guide pos="2880"/>
        <p:guide orient="horz" pos="1820"/>
        <p:guide pos="174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545138" cy="5778500"/>
          </a:xfrm>
          <a:prstGeom prst="rect">
            <a:avLst/>
          </a:prstGeom>
        </p:spPr>
      </p:pic>
      <p:sp>
        <p:nvSpPr>
          <p:cNvPr id="2" name="Title 1"/>
          <p:cNvSpPr>
            <a:spLocks noGrp="1"/>
          </p:cNvSpPr>
          <p:nvPr>
            <p:ph type="ctrTitle"/>
          </p:nvPr>
        </p:nvSpPr>
        <p:spPr>
          <a:xfrm>
            <a:off x="796392" y="1096033"/>
            <a:ext cx="3952355" cy="2114244"/>
          </a:xfrm>
        </p:spPr>
        <p:txBody>
          <a:bodyPr anchor="b">
            <a:normAutofit/>
          </a:bodyPr>
          <a:lstStyle>
            <a:lvl1pPr algn="ctr">
              <a:defRPr sz="3400"/>
            </a:lvl1pPr>
          </a:lstStyle>
          <a:p>
            <a:r>
              <a:rPr lang="ru-RU"/>
              <a:t>Образец заголовка</a:t>
            </a:r>
            <a:endParaRPr lang="en-US" dirty="0"/>
          </a:p>
        </p:txBody>
      </p:sp>
      <p:sp>
        <p:nvSpPr>
          <p:cNvPr id="3" name="Subtitle 2"/>
          <p:cNvSpPr>
            <a:spLocks noGrp="1"/>
          </p:cNvSpPr>
          <p:nvPr>
            <p:ph type="subTitle" idx="1"/>
          </p:nvPr>
        </p:nvSpPr>
        <p:spPr>
          <a:xfrm>
            <a:off x="796392" y="3274485"/>
            <a:ext cx="3952355" cy="1155699"/>
          </a:xfrm>
        </p:spPr>
        <p:txBody>
          <a:bodyPr>
            <a:normAutofit/>
          </a:bodyPr>
          <a:lstStyle>
            <a:lvl1pPr marL="0" indent="0" algn="ctr">
              <a:buNone/>
              <a:defRPr sz="1600">
                <a:solidFill>
                  <a:schemeClr val="bg1">
                    <a:lumMod val="50000"/>
                  </a:schemeClr>
                </a:solidFill>
              </a:defRPr>
            </a:lvl1pPr>
            <a:lvl2pPr marL="323515" indent="0" algn="ctr">
              <a:buNone/>
              <a:defRPr sz="1400"/>
            </a:lvl2pPr>
            <a:lvl3pPr marL="647029" indent="0" algn="ctr">
              <a:buNone/>
              <a:defRPr sz="1300"/>
            </a:lvl3pPr>
            <a:lvl4pPr marL="970544" indent="0" algn="ctr">
              <a:buNone/>
              <a:defRPr sz="1100"/>
            </a:lvl4pPr>
            <a:lvl5pPr marL="1294059" indent="0" algn="ctr">
              <a:buNone/>
              <a:defRPr sz="1100"/>
            </a:lvl5pPr>
            <a:lvl6pPr marL="1617574" indent="0" algn="ctr">
              <a:buNone/>
              <a:defRPr sz="1100"/>
            </a:lvl6pPr>
            <a:lvl7pPr marL="1941088" indent="0" algn="ctr">
              <a:buNone/>
              <a:defRPr sz="1100"/>
            </a:lvl7pPr>
            <a:lvl8pPr marL="2264603" indent="0" algn="ctr">
              <a:buNone/>
              <a:defRPr sz="1100"/>
            </a:lvl8pPr>
            <a:lvl9pPr marL="2588118" indent="0" algn="ctr">
              <a:buNone/>
              <a:defRPr sz="11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573B3701-5145-4E65-B098-FC65E6B9C69E}" type="datetimeFigureOut">
              <a:rPr lang="ru-RU" smtClean="0"/>
              <a:t>23.12.2021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4EBAF00-306F-4411-AFE4-29EC60878A84}" type="slidenum">
              <a:rPr lang="ru-RU" smtClean="0"/>
              <a:t>‹#›</a:t>
            </a:fld>
            <a:endParaRPr lang="ru-RU"/>
          </a:p>
        </p:txBody>
      </p:sp>
    </p:spTree>
    <p:extLst>
      <p:ext uri="{BB962C8B-B14F-4D97-AF65-F5344CB8AC3E}">
        <p14:creationId xmlns:p14="http://schemas.microsoft.com/office/powerpoint/2010/main" val="2612455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545138" cy="5778500"/>
          </a:xfrm>
          <a:prstGeom prst="rect">
            <a:avLst/>
          </a:prstGeom>
        </p:spPr>
      </p:pic>
      <p:sp>
        <p:nvSpPr>
          <p:cNvPr id="2" name="Title 1"/>
          <p:cNvSpPr>
            <a:spLocks noGrp="1"/>
          </p:cNvSpPr>
          <p:nvPr>
            <p:ph type="title"/>
          </p:nvPr>
        </p:nvSpPr>
        <p:spPr>
          <a:xfrm>
            <a:off x="415610" y="3614195"/>
            <a:ext cx="4713928" cy="683857"/>
          </a:xfrm>
        </p:spPr>
        <p:txBody>
          <a:bodyPr anchor="b"/>
          <a:lstStyle>
            <a:lvl1pPr>
              <a:defRPr sz="23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38843" y="588350"/>
            <a:ext cx="4467462" cy="2708207"/>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2300"/>
            </a:lvl1pPr>
            <a:lvl2pPr marL="323515" indent="0">
              <a:buNone/>
              <a:defRPr sz="2000"/>
            </a:lvl2pPr>
            <a:lvl3pPr marL="647029" indent="0">
              <a:buNone/>
              <a:defRPr sz="1700"/>
            </a:lvl3pPr>
            <a:lvl4pPr marL="970544" indent="0">
              <a:buNone/>
              <a:defRPr sz="1400"/>
            </a:lvl4pPr>
            <a:lvl5pPr marL="1294059" indent="0">
              <a:buNone/>
              <a:defRPr sz="1400"/>
            </a:lvl5pPr>
            <a:lvl6pPr marL="1617574" indent="0">
              <a:buNone/>
              <a:defRPr sz="1400"/>
            </a:lvl6pPr>
            <a:lvl7pPr marL="1941088" indent="0">
              <a:buNone/>
              <a:defRPr sz="1400"/>
            </a:lvl7pPr>
            <a:lvl8pPr marL="2264603" indent="0">
              <a:buNone/>
              <a:defRPr sz="1400"/>
            </a:lvl8pPr>
            <a:lvl9pPr marL="2588118" indent="0">
              <a:buNone/>
              <a:defRPr sz="1400"/>
            </a:lvl9pPr>
          </a:lstStyle>
          <a:p>
            <a:r>
              <a:rPr lang="ru-RU"/>
              <a:t>Вставка рисунка</a:t>
            </a:r>
            <a:endParaRPr lang="en-US" dirty="0"/>
          </a:p>
        </p:txBody>
      </p:sp>
      <p:sp>
        <p:nvSpPr>
          <p:cNvPr id="4" name="Text Placeholder 3"/>
          <p:cNvSpPr>
            <a:spLocks noGrp="1"/>
          </p:cNvSpPr>
          <p:nvPr>
            <p:ph type="body" sz="half" idx="2"/>
          </p:nvPr>
        </p:nvSpPr>
        <p:spPr>
          <a:xfrm>
            <a:off x="415601" y="4304576"/>
            <a:ext cx="4713937" cy="575046"/>
          </a:xfrm>
        </p:spPr>
        <p:txBody>
          <a:bodyPr/>
          <a:lstStyle>
            <a:lvl1pPr marL="0" indent="0" algn="ctr">
              <a:buNone/>
              <a:defRPr sz="1100"/>
            </a:lvl1pPr>
            <a:lvl2pPr marL="323515" indent="0">
              <a:buNone/>
              <a:defRPr sz="1000"/>
            </a:lvl2pPr>
            <a:lvl3pPr marL="647029" indent="0">
              <a:buNone/>
              <a:defRPr sz="800"/>
            </a:lvl3pPr>
            <a:lvl4pPr marL="970544" indent="0">
              <a:buNone/>
              <a:defRPr sz="700"/>
            </a:lvl4pPr>
            <a:lvl5pPr marL="1294059" indent="0">
              <a:buNone/>
              <a:defRPr sz="700"/>
            </a:lvl5pPr>
            <a:lvl6pPr marL="1617574" indent="0">
              <a:buNone/>
              <a:defRPr sz="700"/>
            </a:lvl6pPr>
            <a:lvl7pPr marL="1941088" indent="0">
              <a:buNone/>
              <a:defRPr sz="700"/>
            </a:lvl7pPr>
            <a:lvl8pPr marL="2264603" indent="0">
              <a:buNone/>
              <a:defRPr sz="700"/>
            </a:lvl8pPr>
            <a:lvl9pPr marL="2588118" indent="0">
              <a:buNone/>
              <a:defRPr sz="700"/>
            </a:lvl9pPr>
          </a:lstStyle>
          <a:p>
            <a:pPr lvl="0"/>
            <a:r>
              <a:rPr lang="ru-RU"/>
              <a:t>Образец текста</a:t>
            </a:r>
          </a:p>
        </p:txBody>
      </p:sp>
      <p:sp>
        <p:nvSpPr>
          <p:cNvPr id="5" name="Date Placeholder 4"/>
          <p:cNvSpPr>
            <a:spLocks noGrp="1"/>
          </p:cNvSpPr>
          <p:nvPr>
            <p:ph type="dt" sz="half" idx="10"/>
          </p:nvPr>
        </p:nvSpPr>
        <p:spPr/>
        <p:txBody>
          <a:bodyPr/>
          <a:lstStyle/>
          <a:p>
            <a:fld id="{573B3701-5145-4E65-B098-FC65E6B9C69E}" type="datetimeFigureOut">
              <a:rPr lang="ru-RU" smtClean="0"/>
              <a:t>23.12.2021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4EBAF00-306F-4411-AFE4-29EC60878A84}" type="slidenum">
              <a:rPr lang="ru-RU" smtClean="0"/>
              <a:t>‹#›</a:t>
            </a:fld>
            <a:endParaRPr lang="ru-RU"/>
          </a:p>
        </p:txBody>
      </p:sp>
    </p:spTree>
    <p:extLst>
      <p:ext uri="{BB962C8B-B14F-4D97-AF65-F5344CB8AC3E}">
        <p14:creationId xmlns:p14="http://schemas.microsoft.com/office/powerpoint/2010/main" val="29013540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545138" cy="5778500"/>
          </a:xfrm>
          <a:prstGeom prst="rect">
            <a:avLst/>
          </a:prstGeom>
        </p:spPr>
      </p:pic>
      <p:sp>
        <p:nvSpPr>
          <p:cNvPr id="2" name="Title 1"/>
          <p:cNvSpPr>
            <a:spLocks noGrp="1"/>
          </p:cNvSpPr>
          <p:nvPr>
            <p:ph type="title"/>
          </p:nvPr>
        </p:nvSpPr>
        <p:spPr>
          <a:xfrm>
            <a:off x="415601" y="513645"/>
            <a:ext cx="4713937" cy="2887771"/>
          </a:xfrm>
        </p:spPr>
        <p:txBody>
          <a:bodyPr anchor="ctr"/>
          <a:lstStyle>
            <a:lvl1pPr algn="ctr">
              <a:defRPr sz="2300"/>
            </a:lvl1pPr>
          </a:lstStyle>
          <a:p>
            <a:r>
              <a:rPr lang="ru-RU"/>
              <a:t>Образец заголовка</a:t>
            </a:r>
            <a:endParaRPr lang="en-US" dirty="0"/>
          </a:p>
        </p:txBody>
      </p:sp>
      <p:sp>
        <p:nvSpPr>
          <p:cNvPr id="4" name="Text Placeholder 3"/>
          <p:cNvSpPr>
            <a:spLocks noGrp="1"/>
          </p:cNvSpPr>
          <p:nvPr>
            <p:ph type="body" sz="half" idx="2"/>
          </p:nvPr>
        </p:nvSpPr>
        <p:spPr>
          <a:xfrm>
            <a:off x="415601" y="3542951"/>
            <a:ext cx="4713937" cy="1336672"/>
          </a:xfrm>
        </p:spPr>
        <p:txBody>
          <a:bodyPr anchor="ctr"/>
          <a:lstStyle>
            <a:lvl1pPr marL="0" indent="0" algn="ctr">
              <a:buNone/>
              <a:defRPr sz="1100"/>
            </a:lvl1pPr>
            <a:lvl2pPr marL="323515" indent="0">
              <a:buNone/>
              <a:defRPr sz="1000"/>
            </a:lvl2pPr>
            <a:lvl3pPr marL="647029" indent="0">
              <a:buNone/>
              <a:defRPr sz="800"/>
            </a:lvl3pPr>
            <a:lvl4pPr marL="970544" indent="0">
              <a:buNone/>
              <a:defRPr sz="700"/>
            </a:lvl4pPr>
            <a:lvl5pPr marL="1294059" indent="0">
              <a:buNone/>
              <a:defRPr sz="700"/>
            </a:lvl5pPr>
            <a:lvl6pPr marL="1617574" indent="0">
              <a:buNone/>
              <a:defRPr sz="700"/>
            </a:lvl6pPr>
            <a:lvl7pPr marL="1941088" indent="0">
              <a:buNone/>
              <a:defRPr sz="700"/>
            </a:lvl7pPr>
            <a:lvl8pPr marL="2264603" indent="0">
              <a:buNone/>
              <a:defRPr sz="700"/>
            </a:lvl8pPr>
            <a:lvl9pPr marL="2588118" indent="0">
              <a:buNone/>
              <a:defRPr sz="700"/>
            </a:lvl9pPr>
          </a:lstStyle>
          <a:p>
            <a:pPr lvl="0"/>
            <a:r>
              <a:rPr lang="ru-RU"/>
              <a:t>Образец текста</a:t>
            </a:r>
          </a:p>
        </p:txBody>
      </p:sp>
      <p:sp>
        <p:nvSpPr>
          <p:cNvPr id="5" name="Date Placeholder 4"/>
          <p:cNvSpPr>
            <a:spLocks noGrp="1"/>
          </p:cNvSpPr>
          <p:nvPr>
            <p:ph type="dt" sz="half" idx="10"/>
          </p:nvPr>
        </p:nvSpPr>
        <p:spPr/>
        <p:txBody>
          <a:bodyPr/>
          <a:lstStyle/>
          <a:p>
            <a:fld id="{573B3701-5145-4E65-B098-FC65E6B9C69E}" type="datetimeFigureOut">
              <a:rPr lang="ru-RU" smtClean="0"/>
              <a:t>23.12.2021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4EBAF00-306F-4411-AFE4-29EC60878A84}" type="slidenum">
              <a:rPr lang="ru-RU" smtClean="0"/>
              <a:t>‹#›</a:t>
            </a:fld>
            <a:endParaRPr lang="ru-RU"/>
          </a:p>
        </p:txBody>
      </p:sp>
    </p:spTree>
    <p:extLst>
      <p:ext uri="{BB962C8B-B14F-4D97-AF65-F5344CB8AC3E}">
        <p14:creationId xmlns:p14="http://schemas.microsoft.com/office/powerpoint/2010/main" val="2190127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545138" cy="5778500"/>
          </a:xfrm>
          <a:prstGeom prst="rect">
            <a:avLst/>
          </a:prstGeom>
        </p:spPr>
      </p:pic>
      <p:sp>
        <p:nvSpPr>
          <p:cNvPr id="2" name="Title 1"/>
          <p:cNvSpPr>
            <a:spLocks noGrp="1"/>
          </p:cNvSpPr>
          <p:nvPr>
            <p:ph type="title"/>
          </p:nvPr>
        </p:nvSpPr>
        <p:spPr>
          <a:xfrm>
            <a:off x="657763" y="735237"/>
            <a:ext cx="4231057" cy="2300206"/>
          </a:xfrm>
        </p:spPr>
        <p:txBody>
          <a:bodyPr anchor="ctr"/>
          <a:lstStyle>
            <a:lvl1pPr>
              <a:defRPr sz="2300"/>
            </a:lvl1pPr>
          </a:lstStyle>
          <a:p>
            <a:r>
              <a:rPr lang="ru-RU"/>
              <a:t>Образец заголовка</a:t>
            </a:r>
            <a:endParaRPr lang="en-US" dirty="0"/>
          </a:p>
        </p:txBody>
      </p:sp>
      <p:sp>
        <p:nvSpPr>
          <p:cNvPr id="12" name="Text Placeholder 3"/>
          <p:cNvSpPr>
            <a:spLocks noGrp="1"/>
          </p:cNvSpPr>
          <p:nvPr>
            <p:ph type="body" sz="half" idx="13"/>
          </p:nvPr>
        </p:nvSpPr>
        <p:spPr>
          <a:xfrm>
            <a:off x="782580" y="3041786"/>
            <a:ext cx="3980701" cy="501164"/>
          </a:xfrm>
        </p:spPr>
        <p:txBody>
          <a:bodyPr anchor="t">
            <a:normAutofit/>
          </a:bodyPr>
          <a:lstStyle>
            <a:lvl1pPr marL="0" indent="0">
              <a:buNone/>
              <a:defRPr sz="1000"/>
            </a:lvl1pPr>
            <a:lvl2pPr marL="323515" indent="0">
              <a:buNone/>
              <a:defRPr sz="1000"/>
            </a:lvl2pPr>
            <a:lvl3pPr marL="647029" indent="0">
              <a:buNone/>
              <a:defRPr sz="800"/>
            </a:lvl3pPr>
            <a:lvl4pPr marL="970544" indent="0">
              <a:buNone/>
              <a:defRPr sz="700"/>
            </a:lvl4pPr>
            <a:lvl5pPr marL="1294059" indent="0">
              <a:buNone/>
              <a:defRPr sz="700"/>
            </a:lvl5pPr>
            <a:lvl6pPr marL="1617574" indent="0">
              <a:buNone/>
              <a:defRPr sz="700"/>
            </a:lvl6pPr>
            <a:lvl7pPr marL="1941088" indent="0">
              <a:buNone/>
              <a:defRPr sz="700"/>
            </a:lvl7pPr>
            <a:lvl8pPr marL="2264603" indent="0">
              <a:buNone/>
              <a:defRPr sz="700"/>
            </a:lvl8pPr>
            <a:lvl9pPr marL="2588118" indent="0">
              <a:buNone/>
              <a:defRPr sz="700"/>
            </a:lvl9pPr>
          </a:lstStyle>
          <a:p>
            <a:pPr lvl="0"/>
            <a:r>
              <a:rPr lang="ru-RU"/>
              <a:t>Образец текста</a:t>
            </a:r>
          </a:p>
        </p:txBody>
      </p:sp>
      <p:sp>
        <p:nvSpPr>
          <p:cNvPr id="4" name="Text Placeholder 3"/>
          <p:cNvSpPr>
            <a:spLocks noGrp="1"/>
          </p:cNvSpPr>
          <p:nvPr>
            <p:ph type="body" sz="half" idx="2"/>
          </p:nvPr>
        </p:nvSpPr>
        <p:spPr>
          <a:xfrm>
            <a:off x="415601" y="3684487"/>
            <a:ext cx="4713937" cy="1197369"/>
          </a:xfrm>
        </p:spPr>
        <p:txBody>
          <a:bodyPr anchor="ctr">
            <a:normAutofit/>
          </a:bodyPr>
          <a:lstStyle>
            <a:lvl1pPr marL="0" indent="0" algn="ctr">
              <a:buNone/>
              <a:defRPr sz="1100"/>
            </a:lvl1pPr>
            <a:lvl2pPr marL="323515" indent="0">
              <a:buNone/>
              <a:defRPr sz="1000"/>
            </a:lvl2pPr>
            <a:lvl3pPr marL="647029" indent="0">
              <a:buNone/>
              <a:defRPr sz="800"/>
            </a:lvl3pPr>
            <a:lvl4pPr marL="970544" indent="0">
              <a:buNone/>
              <a:defRPr sz="700"/>
            </a:lvl4pPr>
            <a:lvl5pPr marL="1294059" indent="0">
              <a:buNone/>
              <a:defRPr sz="700"/>
            </a:lvl5pPr>
            <a:lvl6pPr marL="1617574" indent="0">
              <a:buNone/>
              <a:defRPr sz="700"/>
            </a:lvl6pPr>
            <a:lvl7pPr marL="1941088" indent="0">
              <a:buNone/>
              <a:defRPr sz="700"/>
            </a:lvl7pPr>
            <a:lvl8pPr marL="2264603" indent="0">
              <a:buNone/>
              <a:defRPr sz="700"/>
            </a:lvl8pPr>
            <a:lvl9pPr marL="2588118" indent="0">
              <a:buNone/>
              <a:defRPr sz="700"/>
            </a:lvl9pPr>
          </a:lstStyle>
          <a:p>
            <a:pPr lvl="0"/>
            <a:r>
              <a:rPr lang="ru-RU"/>
              <a:t>Образец текста</a:t>
            </a:r>
          </a:p>
        </p:txBody>
      </p:sp>
      <p:sp>
        <p:nvSpPr>
          <p:cNvPr id="5" name="Date Placeholder 4"/>
          <p:cNvSpPr>
            <a:spLocks noGrp="1"/>
          </p:cNvSpPr>
          <p:nvPr>
            <p:ph type="dt" sz="half" idx="10"/>
          </p:nvPr>
        </p:nvSpPr>
        <p:spPr/>
        <p:txBody>
          <a:bodyPr/>
          <a:lstStyle/>
          <a:p>
            <a:fld id="{573B3701-5145-4E65-B098-FC65E6B9C69E}" type="datetimeFigureOut">
              <a:rPr lang="ru-RU" smtClean="0"/>
              <a:t>23.12.2021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4EBAF00-306F-4411-AFE4-29EC60878A84}" type="slidenum">
              <a:rPr lang="ru-RU" smtClean="0"/>
              <a:t>‹#›</a:t>
            </a:fld>
            <a:endParaRPr lang="ru-RU"/>
          </a:p>
        </p:txBody>
      </p:sp>
      <p:sp>
        <p:nvSpPr>
          <p:cNvPr id="11" name="TextBox 10"/>
          <p:cNvSpPr txBox="1"/>
          <p:nvPr/>
        </p:nvSpPr>
        <p:spPr>
          <a:xfrm>
            <a:off x="447314" y="748103"/>
            <a:ext cx="331646" cy="492728"/>
          </a:xfrm>
          <a:prstGeom prst="rect">
            <a:avLst/>
          </a:prstGeom>
        </p:spPr>
        <p:txBody>
          <a:bodyPr vert="horz" lIns="64703" tIns="32351" rIns="64703" bIns="32351"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5700" dirty="0">
                <a:solidFill>
                  <a:schemeClr val="tx1"/>
                </a:solidFill>
                <a:effectLst/>
              </a:rPr>
              <a:t>“</a:t>
            </a:r>
          </a:p>
        </p:txBody>
      </p:sp>
      <p:sp>
        <p:nvSpPr>
          <p:cNvPr id="14" name="TextBox 13"/>
          <p:cNvSpPr txBox="1"/>
          <p:nvPr/>
        </p:nvSpPr>
        <p:spPr>
          <a:xfrm>
            <a:off x="4760505" y="2628901"/>
            <a:ext cx="335741" cy="492728"/>
          </a:xfrm>
          <a:prstGeom prst="rect">
            <a:avLst/>
          </a:prstGeom>
        </p:spPr>
        <p:txBody>
          <a:bodyPr vert="horz" lIns="64703" tIns="32351" rIns="64703" bIns="32351"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5700" dirty="0">
                <a:solidFill>
                  <a:schemeClr val="tx1"/>
                </a:solidFill>
                <a:effectLst/>
              </a:rPr>
              <a:t>”</a:t>
            </a:r>
          </a:p>
        </p:txBody>
      </p:sp>
    </p:spTree>
    <p:extLst>
      <p:ext uri="{BB962C8B-B14F-4D97-AF65-F5344CB8AC3E}">
        <p14:creationId xmlns:p14="http://schemas.microsoft.com/office/powerpoint/2010/main" val="33383799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545138" cy="5778500"/>
          </a:xfrm>
          <a:prstGeom prst="rect">
            <a:avLst/>
          </a:prstGeom>
        </p:spPr>
      </p:pic>
      <p:sp>
        <p:nvSpPr>
          <p:cNvPr id="2" name="Title 1"/>
          <p:cNvSpPr>
            <a:spLocks noGrp="1"/>
          </p:cNvSpPr>
          <p:nvPr>
            <p:ph type="title"/>
          </p:nvPr>
        </p:nvSpPr>
        <p:spPr>
          <a:xfrm>
            <a:off x="415601" y="1802072"/>
            <a:ext cx="4713937" cy="2116454"/>
          </a:xfrm>
        </p:spPr>
        <p:txBody>
          <a:bodyPr anchor="b"/>
          <a:lstStyle>
            <a:lvl1pPr algn="ctr">
              <a:defRPr sz="2300"/>
            </a:lvl1pPr>
          </a:lstStyle>
          <a:p>
            <a:r>
              <a:rPr lang="ru-RU"/>
              <a:t>Образец заголовка</a:t>
            </a:r>
            <a:endParaRPr lang="en-US" dirty="0"/>
          </a:p>
        </p:txBody>
      </p:sp>
      <p:sp>
        <p:nvSpPr>
          <p:cNvPr id="4" name="Text Placeholder 3"/>
          <p:cNvSpPr>
            <a:spLocks noGrp="1"/>
          </p:cNvSpPr>
          <p:nvPr>
            <p:ph type="body" sz="half" idx="2"/>
          </p:nvPr>
        </p:nvSpPr>
        <p:spPr>
          <a:xfrm>
            <a:off x="415601" y="3928449"/>
            <a:ext cx="4713937" cy="961098"/>
          </a:xfrm>
        </p:spPr>
        <p:txBody>
          <a:bodyPr anchor="t"/>
          <a:lstStyle>
            <a:lvl1pPr marL="0" indent="0" algn="ctr">
              <a:buNone/>
              <a:defRPr sz="1100"/>
            </a:lvl1pPr>
            <a:lvl2pPr marL="323515" indent="0">
              <a:buNone/>
              <a:defRPr sz="1000"/>
            </a:lvl2pPr>
            <a:lvl3pPr marL="647029" indent="0">
              <a:buNone/>
              <a:defRPr sz="800"/>
            </a:lvl3pPr>
            <a:lvl4pPr marL="970544" indent="0">
              <a:buNone/>
              <a:defRPr sz="700"/>
            </a:lvl4pPr>
            <a:lvl5pPr marL="1294059" indent="0">
              <a:buNone/>
              <a:defRPr sz="700"/>
            </a:lvl5pPr>
            <a:lvl6pPr marL="1617574" indent="0">
              <a:buNone/>
              <a:defRPr sz="700"/>
            </a:lvl6pPr>
            <a:lvl7pPr marL="1941088" indent="0">
              <a:buNone/>
              <a:defRPr sz="700"/>
            </a:lvl7pPr>
            <a:lvl8pPr marL="2264603" indent="0">
              <a:buNone/>
              <a:defRPr sz="700"/>
            </a:lvl8pPr>
            <a:lvl9pPr marL="2588118" indent="0">
              <a:buNone/>
              <a:defRPr sz="700"/>
            </a:lvl9pPr>
          </a:lstStyle>
          <a:p>
            <a:pPr lvl="0"/>
            <a:r>
              <a:rPr lang="ru-RU"/>
              <a:t>Образец текста</a:t>
            </a:r>
          </a:p>
        </p:txBody>
      </p:sp>
      <p:sp>
        <p:nvSpPr>
          <p:cNvPr id="5" name="Date Placeholder 4"/>
          <p:cNvSpPr>
            <a:spLocks noGrp="1"/>
          </p:cNvSpPr>
          <p:nvPr>
            <p:ph type="dt" sz="half" idx="10"/>
          </p:nvPr>
        </p:nvSpPr>
        <p:spPr/>
        <p:txBody>
          <a:bodyPr/>
          <a:lstStyle/>
          <a:p>
            <a:fld id="{573B3701-5145-4E65-B098-FC65E6B9C69E}" type="datetimeFigureOut">
              <a:rPr lang="ru-RU" smtClean="0"/>
              <a:t>23.12.2021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4EBAF00-306F-4411-AFE4-29EC60878A84}" type="slidenum">
              <a:rPr lang="ru-RU" smtClean="0"/>
              <a:t>‹#›</a:t>
            </a:fld>
            <a:endParaRPr lang="ru-RU"/>
          </a:p>
        </p:txBody>
      </p:sp>
    </p:spTree>
    <p:extLst>
      <p:ext uri="{BB962C8B-B14F-4D97-AF65-F5344CB8AC3E}">
        <p14:creationId xmlns:p14="http://schemas.microsoft.com/office/powerpoint/2010/main" val="6366307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545138" cy="5778500"/>
          </a:xfrm>
          <a:prstGeom prst="rect">
            <a:avLst/>
          </a:prstGeom>
        </p:spPr>
      </p:pic>
      <p:sp>
        <p:nvSpPr>
          <p:cNvPr id="15" name="Title 1"/>
          <p:cNvSpPr>
            <a:spLocks noGrp="1"/>
          </p:cNvSpPr>
          <p:nvPr>
            <p:ph type="title"/>
          </p:nvPr>
        </p:nvSpPr>
        <p:spPr>
          <a:xfrm>
            <a:off x="415601" y="513645"/>
            <a:ext cx="4713937" cy="1352440"/>
          </a:xfrm>
        </p:spPr>
        <p:txBody>
          <a:bodyPr/>
          <a:lstStyle/>
          <a:p>
            <a:r>
              <a:rPr lang="ru-RU"/>
              <a:t>Образец заголовка</a:t>
            </a:r>
            <a:endParaRPr lang="en-US" dirty="0"/>
          </a:p>
        </p:txBody>
      </p:sp>
      <p:sp>
        <p:nvSpPr>
          <p:cNvPr id="7" name="Text Placeholder 2"/>
          <p:cNvSpPr>
            <a:spLocks noGrp="1"/>
          </p:cNvSpPr>
          <p:nvPr>
            <p:ph type="body" idx="1"/>
          </p:nvPr>
        </p:nvSpPr>
        <p:spPr>
          <a:xfrm>
            <a:off x="415601" y="1994495"/>
            <a:ext cx="1500433" cy="485554"/>
          </a:xfrm>
        </p:spPr>
        <p:txBody>
          <a:bodyPr anchor="b">
            <a:noAutofit/>
          </a:bodyPr>
          <a:lstStyle>
            <a:lvl1pPr marL="0" indent="0" algn="ctr">
              <a:lnSpc>
                <a:spcPct val="75000"/>
              </a:lnSpc>
              <a:buNone/>
              <a:defRPr sz="1700" b="0">
                <a:solidFill>
                  <a:schemeClr val="tx1"/>
                </a:solidFill>
              </a:defRPr>
            </a:lvl1pPr>
            <a:lvl2pPr marL="323515" indent="0">
              <a:buNone/>
              <a:defRPr sz="1400" b="1"/>
            </a:lvl2pPr>
            <a:lvl3pPr marL="647029" indent="0">
              <a:buNone/>
              <a:defRPr sz="1300" b="1"/>
            </a:lvl3pPr>
            <a:lvl4pPr marL="970544" indent="0">
              <a:buNone/>
              <a:defRPr sz="1100" b="1"/>
            </a:lvl4pPr>
            <a:lvl5pPr marL="1294059" indent="0">
              <a:buNone/>
              <a:defRPr sz="1100" b="1"/>
            </a:lvl5pPr>
            <a:lvl6pPr marL="1617574" indent="0">
              <a:buNone/>
              <a:defRPr sz="1100" b="1"/>
            </a:lvl6pPr>
            <a:lvl7pPr marL="1941088" indent="0">
              <a:buNone/>
              <a:defRPr sz="1100" b="1"/>
            </a:lvl7pPr>
            <a:lvl8pPr marL="2264603" indent="0">
              <a:buNone/>
              <a:defRPr sz="1100" b="1"/>
            </a:lvl8pPr>
            <a:lvl9pPr marL="2588118" indent="0">
              <a:buNone/>
              <a:defRPr sz="1100" b="1"/>
            </a:lvl9pPr>
          </a:lstStyle>
          <a:p>
            <a:pPr lvl="0"/>
            <a:r>
              <a:rPr lang="ru-RU"/>
              <a:t>Образец текста</a:t>
            </a:r>
          </a:p>
        </p:txBody>
      </p:sp>
      <p:sp>
        <p:nvSpPr>
          <p:cNvPr id="8" name="Text Placeholder 3"/>
          <p:cNvSpPr>
            <a:spLocks noGrp="1"/>
          </p:cNvSpPr>
          <p:nvPr>
            <p:ph type="body" sz="half" idx="15"/>
          </p:nvPr>
        </p:nvSpPr>
        <p:spPr>
          <a:xfrm>
            <a:off x="415601" y="2480050"/>
            <a:ext cx="1500433" cy="2399573"/>
          </a:xfrm>
        </p:spPr>
        <p:txBody>
          <a:bodyPr anchor="t">
            <a:normAutofit/>
          </a:bodyPr>
          <a:lstStyle>
            <a:lvl1pPr marL="0" indent="0" algn="ctr">
              <a:buNone/>
              <a:defRPr sz="1000"/>
            </a:lvl1pPr>
            <a:lvl2pPr marL="323515" indent="0">
              <a:buNone/>
              <a:defRPr sz="800"/>
            </a:lvl2pPr>
            <a:lvl3pPr marL="647029" indent="0">
              <a:buNone/>
              <a:defRPr sz="700"/>
            </a:lvl3pPr>
            <a:lvl4pPr marL="970544" indent="0">
              <a:buNone/>
              <a:defRPr sz="600"/>
            </a:lvl4pPr>
            <a:lvl5pPr marL="1294059" indent="0">
              <a:buNone/>
              <a:defRPr sz="600"/>
            </a:lvl5pPr>
            <a:lvl6pPr marL="1617574" indent="0">
              <a:buNone/>
              <a:defRPr sz="600"/>
            </a:lvl6pPr>
            <a:lvl7pPr marL="1941088" indent="0">
              <a:buNone/>
              <a:defRPr sz="600"/>
            </a:lvl7pPr>
            <a:lvl8pPr marL="2264603" indent="0">
              <a:buNone/>
              <a:defRPr sz="600"/>
            </a:lvl8pPr>
            <a:lvl9pPr marL="2588118" indent="0">
              <a:buNone/>
              <a:defRPr sz="600"/>
            </a:lvl9pPr>
          </a:lstStyle>
          <a:p>
            <a:pPr lvl="0"/>
            <a:r>
              <a:rPr lang="ru-RU"/>
              <a:t>Образец текста</a:t>
            </a:r>
          </a:p>
        </p:txBody>
      </p:sp>
      <p:sp>
        <p:nvSpPr>
          <p:cNvPr id="9" name="Text Placeholder 4"/>
          <p:cNvSpPr>
            <a:spLocks noGrp="1"/>
          </p:cNvSpPr>
          <p:nvPr>
            <p:ph type="body" sz="quarter" idx="3"/>
          </p:nvPr>
        </p:nvSpPr>
        <p:spPr>
          <a:xfrm>
            <a:off x="2025026" y="1994495"/>
            <a:ext cx="1497042" cy="485554"/>
          </a:xfrm>
        </p:spPr>
        <p:txBody>
          <a:bodyPr anchor="b">
            <a:noAutofit/>
          </a:bodyPr>
          <a:lstStyle>
            <a:lvl1pPr marL="0" indent="0" algn="ctr">
              <a:lnSpc>
                <a:spcPct val="75000"/>
              </a:lnSpc>
              <a:buNone/>
              <a:defRPr sz="1700" b="0">
                <a:solidFill>
                  <a:schemeClr val="tx1"/>
                </a:solidFill>
              </a:defRPr>
            </a:lvl1pPr>
            <a:lvl2pPr marL="323515" indent="0">
              <a:buNone/>
              <a:defRPr sz="1400" b="1"/>
            </a:lvl2pPr>
            <a:lvl3pPr marL="647029" indent="0">
              <a:buNone/>
              <a:defRPr sz="1300" b="1"/>
            </a:lvl3pPr>
            <a:lvl4pPr marL="970544" indent="0">
              <a:buNone/>
              <a:defRPr sz="1100" b="1"/>
            </a:lvl4pPr>
            <a:lvl5pPr marL="1294059" indent="0">
              <a:buNone/>
              <a:defRPr sz="1100" b="1"/>
            </a:lvl5pPr>
            <a:lvl6pPr marL="1617574" indent="0">
              <a:buNone/>
              <a:defRPr sz="1100" b="1"/>
            </a:lvl6pPr>
            <a:lvl7pPr marL="1941088" indent="0">
              <a:buNone/>
              <a:defRPr sz="1100" b="1"/>
            </a:lvl7pPr>
            <a:lvl8pPr marL="2264603" indent="0">
              <a:buNone/>
              <a:defRPr sz="1100" b="1"/>
            </a:lvl8pPr>
            <a:lvl9pPr marL="2588118" indent="0">
              <a:buNone/>
              <a:defRPr sz="1100" b="1"/>
            </a:lvl9pPr>
          </a:lstStyle>
          <a:p>
            <a:pPr lvl="0"/>
            <a:r>
              <a:rPr lang="ru-RU"/>
              <a:t>Образец текста</a:t>
            </a:r>
          </a:p>
        </p:txBody>
      </p:sp>
      <p:sp>
        <p:nvSpPr>
          <p:cNvPr id="10" name="Text Placeholder 3"/>
          <p:cNvSpPr>
            <a:spLocks noGrp="1"/>
          </p:cNvSpPr>
          <p:nvPr>
            <p:ph type="body" sz="half" idx="16"/>
          </p:nvPr>
        </p:nvSpPr>
        <p:spPr>
          <a:xfrm>
            <a:off x="2020005" y="2480050"/>
            <a:ext cx="1502423" cy="2399573"/>
          </a:xfrm>
        </p:spPr>
        <p:txBody>
          <a:bodyPr anchor="t">
            <a:normAutofit/>
          </a:bodyPr>
          <a:lstStyle>
            <a:lvl1pPr marL="0" indent="0" algn="ctr">
              <a:buNone/>
              <a:defRPr sz="1000"/>
            </a:lvl1pPr>
            <a:lvl2pPr marL="323515" indent="0">
              <a:buNone/>
              <a:defRPr sz="800"/>
            </a:lvl2pPr>
            <a:lvl3pPr marL="647029" indent="0">
              <a:buNone/>
              <a:defRPr sz="700"/>
            </a:lvl3pPr>
            <a:lvl4pPr marL="970544" indent="0">
              <a:buNone/>
              <a:defRPr sz="600"/>
            </a:lvl4pPr>
            <a:lvl5pPr marL="1294059" indent="0">
              <a:buNone/>
              <a:defRPr sz="600"/>
            </a:lvl5pPr>
            <a:lvl6pPr marL="1617574" indent="0">
              <a:buNone/>
              <a:defRPr sz="600"/>
            </a:lvl6pPr>
            <a:lvl7pPr marL="1941088" indent="0">
              <a:buNone/>
              <a:defRPr sz="600"/>
            </a:lvl7pPr>
            <a:lvl8pPr marL="2264603" indent="0">
              <a:buNone/>
              <a:defRPr sz="600"/>
            </a:lvl8pPr>
            <a:lvl9pPr marL="2588118" indent="0">
              <a:buNone/>
              <a:defRPr sz="600"/>
            </a:lvl9pPr>
          </a:lstStyle>
          <a:p>
            <a:pPr lvl="0"/>
            <a:r>
              <a:rPr lang="ru-RU"/>
              <a:t>Образец текста</a:t>
            </a:r>
          </a:p>
        </p:txBody>
      </p:sp>
      <p:sp>
        <p:nvSpPr>
          <p:cNvPr id="11" name="Text Placeholder 4"/>
          <p:cNvSpPr>
            <a:spLocks noGrp="1"/>
          </p:cNvSpPr>
          <p:nvPr>
            <p:ph type="body" sz="quarter" idx="13"/>
          </p:nvPr>
        </p:nvSpPr>
        <p:spPr>
          <a:xfrm>
            <a:off x="3626398" y="1994495"/>
            <a:ext cx="1503140" cy="485554"/>
          </a:xfrm>
        </p:spPr>
        <p:txBody>
          <a:bodyPr anchor="b">
            <a:noAutofit/>
          </a:bodyPr>
          <a:lstStyle>
            <a:lvl1pPr marL="0" indent="0" algn="ctr">
              <a:lnSpc>
                <a:spcPct val="75000"/>
              </a:lnSpc>
              <a:buNone/>
              <a:defRPr sz="1700" b="0">
                <a:solidFill>
                  <a:schemeClr val="tx1"/>
                </a:solidFill>
              </a:defRPr>
            </a:lvl1pPr>
            <a:lvl2pPr marL="323515" indent="0">
              <a:buNone/>
              <a:defRPr sz="1400" b="1"/>
            </a:lvl2pPr>
            <a:lvl3pPr marL="647029" indent="0">
              <a:buNone/>
              <a:defRPr sz="1300" b="1"/>
            </a:lvl3pPr>
            <a:lvl4pPr marL="970544" indent="0">
              <a:buNone/>
              <a:defRPr sz="1100" b="1"/>
            </a:lvl4pPr>
            <a:lvl5pPr marL="1294059" indent="0">
              <a:buNone/>
              <a:defRPr sz="1100" b="1"/>
            </a:lvl5pPr>
            <a:lvl6pPr marL="1617574" indent="0">
              <a:buNone/>
              <a:defRPr sz="1100" b="1"/>
            </a:lvl6pPr>
            <a:lvl7pPr marL="1941088" indent="0">
              <a:buNone/>
              <a:defRPr sz="1100" b="1"/>
            </a:lvl7pPr>
            <a:lvl8pPr marL="2264603" indent="0">
              <a:buNone/>
              <a:defRPr sz="1100" b="1"/>
            </a:lvl8pPr>
            <a:lvl9pPr marL="2588118" indent="0">
              <a:buNone/>
              <a:defRPr sz="1100" b="1"/>
            </a:lvl9pPr>
          </a:lstStyle>
          <a:p>
            <a:pPr lvl="0"/>
            <a:r>
              <a:rPr lang="ru-RU"/>
              <a:t>Образец текста</a:t>
            </a:r>
          </a:p>
        </p:txBody>
      </p:sp>
      <p:sp>
        <p:nvSpPr>
          <p:cNvPr id="12" name="Text Placeholder 3"/>
          <p:cNvSpPr>
            <a:spLocks noGrp="1"/>
          </p:cNvSpPr>
          <p:nvPr>
            <p:ph type="body" sz="half" idx="17"/>
          </p:nvPr>
        </p:nvSpPr>
        <p:spPr>
          <a:xfrm>
            <a:off x="3626398" y="2480050"/>
            <a:ext cx="1503140" cy="2399573"/>
          </a:xfrm>
        </p:spPr>
        <p:txBody>
          <a:bodyPr anchor="t">
            <a:normAutofit/>
          </a:bodyPr>
          <a:lstStyle>
            <a:lvl1pPr marL="0" indent="0" algn="ctr">
              <a:buNone/>
              <a:defRPr sz="1000"/>
            </a:lvl1pPr>
            <a:lvl2pPr marL="323515" indent="0">
              <a:buNone/>
              <a:defRPr sz="800"/>
            </a:lvl2pPr>
            <a:lvl3pPr marL="647029" indent="0">
              <a:buNone/>
              <a:defRPr sz="700"/>
            </a:lvl3pPr>
            <a:lvl4pPr marL="970544" indent="0">
              <a:buNone/>
              <a:defRPr sz="600"/>
            </a:lvl4pPr>
            <a:lvl5pPr marL="1294059" indent="0">
              <a:buNone/>
              <a:defRPr sz="600"/>
            </a:lvl5pPr>
            <a:lvl6pPr marL="1617574" indent="0">
              <a:buNone/>
              <a:defRPr sz="600"/>
            </a:lvl6pPr>
            <a:lvl7pPr marL="1941088" indent="0">
              <a:buNone/>
              <a:defRPr sz="600"/>
            </a:lvl7pPr>
            <a:lvl8pPr marL="2264603" indent="0">
              <a:buNone/>
              <a:defRPr sz="600"/>
            </a:lvl8pPr>
            <a:lvl9pPr marL="2588118" indent="0">
              <a:buNone/>
              <a:defRPr sz="600"/>
            </a:lvl9pPr>
          </a:lstStyle>
          <a:p>
            <a:pPr lvl="0"/>
            <a:r>
              <a:rPr lang="ru-RU"/>
              <a:t>Образец текста</a:t>
            </a:r>
          </a:p>
        </p:txBody>
      </p:sp>
      <p:sp>
        <p:nvSpPr>
          <p:cNvPr id="3" name="Date Placeholder 2"/>
          <p:cNvSpPr>
            <a:spLocks noGrp="1"/>
          </p:cNvSpPr>
          <p:nvPr>
            <p:ph type="dt" sz="half" idx="10"/>
          </p:nvPr>
        </p:nvSpPr>
        <p:spPr/>
        <p:txBody>
          <a:bodyPr/>
          <a:lstStyle/>
          <a:p>
            <a:fld id="{573B3701-5145-4E65-B098-FC65E6B9C69E}" type="datetimeFigureOut">
              <a:rPr lang="ru-RU" smtClean="0"/>
              <a:t>23.12.2021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54EBAF00-306F-4411-AFE4-29EC60878A84}" type="slidenum">
              <a:rPr lang="ru-RU" smtClean="0"/>
              <a:t>‹#›</a:t>
            </a:fld>
            <a:endParaRPr lang="ru-RU"/>
          </a:p>
        </p:txBody>
      </p:sp>
    </p:spTree>
    <p:extLst>
      <p:ext uri="{BB962C8B-B14F-4D97-AF65-F5344CB8AC3E}">
        <p14:creationId xmlns:p14="http://schemas.microsoft.com/office/powerpoint/2010/main" val="10430735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545138" cy="5778500"/>
          </a:xfrm>
          <a:prstGeom prst="rect">
            <a:avLst/>
          </a:prstGeom>
        </p:spPr>
      </p:pic>
      <p:sp>
        <p:nvSpPr>
          <p:cNvPr id="30" name="Title 1"/>
          <p:cNvSpPr>
            <a:spLocks noGrp="1"/>
          </p:cNvSpPr>
          <p:nvPr>
            <p:ph type="title"/>
          </p:nvPr>
        </p:nvSpPr>
        <p:spPr>
          <a:xfrm>
            <a:off x="415601" y="514632"/>
            <a:ext cx="4713937" cy="1351453"/>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415601" y="3542950"/>
            <a:ext cx="1499265" cy="485554"/>
          </a:xfrm>
        </p:spPr>
        <p:txBody>
          <a:bodyPr anchor="b">
            <a:noAutofit/>
          </a:bodyPr>
          <a:lstStyle>
            <a:lvl1pPr marL="0" indent="0" algn="ctr">
              <a:lnSpc>
                <a:spcPct val="75000"/>
              </a:lnSpc>
              <a:buNone/>
              <a:defRPr sz="1600" b="0">
                <a:solidFill>
                  <a:schemeClr val="tx1"/>
                </a:solidFill>
              </a:defRPr>
            </a:lvl1pPr>
            <a:lvl2pPr marL="323515" indent="0">
              <a:buNone/>
              <a:defRPr sz="1400" b="1"/>
            </a:lvl2pPr>
            <a:lvl3pPr marL="647029" indent="0">
              <a:buNone/>
              <a:defRPr sz="1300" b="1"/>
            </a:lvl3pPr>
            <a:lvl4pPr marL="970544" indent="0">
              <a:buNone/>
              <a:defRPr sz="1100" b="1"/>
            </a:lvl4pPr>
            <a:lvl5pPr marL="1294059" indent="0">
              <a:buNone/>
              <a:defRPr sz="1100" b="1"/>
            </a:lvl5pPr>
            <a:lvl6pPr marL="1617574" indent="0">
              <a:buNone/>
              <a:defRPr sz="1100" b="1"/>
            </a:lvl6pPr>
            <a:lvl7pPr marL="1941088" indent="0">
              <a:buNone/>
              <a:defRPr sz="1100" b="1"/>
            </a:lvl7pPr>
            <a:lvl8pPr marL="2264603" indent="0">
              <a:buNone/>
              <a:defRPr sz="1100" b="1"/>
            </a:lvl8pPr>
            <a:lvl9pPr marL="2588118" indent="0">
              <a:buNone/>
              <a:defRPr sz="1100" b="1"/>
            </a:lvl9pPr>
          </a:lstStyle>
          <a:p>
            <a:pPr lvl="0"/>
            <a:r>
              <a:rPr lang="ru-RU"/>
              <a:t>Образец текста</a:t>
            </a:r>
          </a:p>
        </p:txBody>
      </p:sp>
      <p:sp>
        <p:nvSpPr>
          <p:cNvPr id="20" name="Picture Placeholder 2"/>
          <p:cNvSpPr>
            <a:spLocks noGrp="1" noChangeAspect="1"/>
          </p:cNvSpPr>
          <p:nvPr>
            <p:ph type="pic" idx="15"/>
          </p:nvPr>
        </p:nvSpPr>
        <p:spPr>
          <a:xfrm>
            <a:off x="415601" y="1994495"/>
            <a:ext cx="1499265" cy="1284111"/>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100"/>
            </a:lvl1pPr>
            <a:lvl2pPr marL="323515" indent="0">
              <a:buNone/>
              <a:defRPr sz="1100"/>
            </a:lvl2pPr>
            <a:lvl3pPr marL="647029" indent="0">
              <a:buNone/>
              <a:defRPr sz="1100"/>
            </a:lvl3pPr>
            <a:lvl4pPr marL="970544" indent="0">
              <a:buNone/>
              <a:defRPr sz="1100"/>
            </a:lvl4pPr>
            <a:lvl5pPr marL="1294059" indent="0">
              <a:buNone/>
              <a:defRPr sz="1100"/>
            </a:lvl5pPr>
            <a:lvl6pPr marL="1617574" indent="0">
              <a:buNone/>
              <a:defRPr sz="1100"/>
            </a:lvl6pPr>
            <a:lvl7pPr marL="1941088" indent="0">
              <a:buNone/>
              <a:defRPr sz="1100"/>
            </a:lvl7pPr>
            <a:lvl8pPr marL="2264603" indent="0">
              <a:buNone/>
              <a:defRPr sz="1100"/>
            </a:lvl8pPr>
            <a:lvl9pPr marL="2588118" indent="0">
              <a:buNone/>
              <a:defRPr sz="1100"/>
            </a:lvl9pPr>
          </a:lstStyle>
          <a:p>
            <a:r>
              <a:rPr lang="ru-RU"/>
              <a:t>Вставка рисунка</a:t>
            </a:r>
            <a:endParaRPr lang="en-US" dirty="0"/>
          </a:p>
        </p:txBody>
      </p:sp>
      <p:sp>
        <p:nvSpPr>
          <p:cNvPr id="21" name="Text Placeholder 3"/>
          <p:cNvSpPr>
            <a:spLocks noGrp="1"/>
          </p:cNvSpPr>
          <p:nvPr>
            <p:ph type="body" sz="half" idx="18"/>
          </p:nvPr>
        </p:nvSpPr>
        <p:spPr>
          <a:xfrm>
            <a:off x="415601" y="4028504"/>
            <a:ext cx="1499265" cy="851118"/>
          </a:xfrm>
        </p:spPr>
        <p:txBody>
          <a:bodyPr anchor="t">
            <a:normAutofit/>
          </a:bodyPr>
          <a:lstStyle>
            <a:lvl1pPr marL="0" indent="0" algn="ctr">
              <a:buNone/>
              <a:defRPr sz="1000"/>
            </a:lvl1pPr>
            <a:lvl2pPr marL="323515" indent="0">
              <a:buNone/>
              <a:defRPr sz="800"/>
            </a:lvl2pPr>
            <a:lvl3pPr marL="647029" indent="0">
              <a:buNone/>
              <a:defRPr sz="700"/>
            </a:lvl3pPr>
            <a:lvl4pPr marL="970544" indent="0">
              <a:buNone/>
              <a:defRPr sz="600"/>
            </a:lvl4pPr>
            <a:lvl5pPr marL="1294059" indent="0">
              <a:buNone/>
              <a:defRPr sz="600"/>
            </a:lvl5pPr>
            <a:lvl6pPr marL="1617574" indent="0">
              <a:buNone/>
              <a:defRPr sz="600"/>
            </a:lvl6pPr>
            <a:lvl7pPr marL="1941088" indent="0">
              <a:buNone/>
              <a:defRPr sz="600"/>
            </a:lvl7pPr>
            <a:lvl8pPr marL="2264603" indent="0">
              <a:buNone/>
              <a:defRPr sz="600"/>
            </a:lvl8pPr>
            <a:lvl9pPr marL="2588118" indent="0">
              <a:buNone/>
              <a:defRPr sz="600"/>
            </a:lvl9pPr>
          </a:lstStyle>
          <a:p>
            <a:pPr lvl="0"/>
            <a:r>
              <a:rPr lang="ru-RU"/>
              <a:t>Образец текста</a:t>
            </a:r>
          </a:p>
        </p:txBody>
      </p:sp>
      <p:sp>
        <p:nvSpPr>
          <p:cNvPr id="22" name="Text Placeholder 4"/>
          <p:cNvSpPr>
            <a:spLocks noGrp="1"/>
          </p:cNvSpPr>
          <p:nvPr>
            <p:ph type="body" sz="quarter" idx="3"/>
          </p:nvPr>
        </p:nvSpPr>
        <p:spPr>
          <a:xfrm>
            <a:off x="2020646" y="3542950"/>
            <a:ext cx="1501730" cy="485554"/>
          </a:xfrm>
        </p:spPr>
        <p:txBody>
          <a:bodyPr anchor="b">
            <a:noAutofit/>
          </a:bodyPr>
          <a:lstStyle>
            <a:lvl1pPr marL="0" indent="0" algn="ctr">
              <a:lnSpc>
                <a:spcPct val="75000"/>
              </a:lnSpc>
              <a:buNone/>
              <a:defRPr sz="1600" b="0">
                <a:solidFill>
                  <a:schemeClr val="tx1"/>
                </a:solidFill>
              </a:defRPr>
            </a:lvl1pPr>
            <a:lvl2pPr marL="323515" indent="0">
              <a:buNone/>
              <a:defRPr sz="1400" b="1"/>
            </a:lvl2pPr>
            <a:lvl3pPr marL="647029" indent="0">
              <a:buNone/>
              <a:defRPr sz="1300" b="1"/>
            </a:lvl3pPr>
            <a:lvl4pPr marL="970544" indent="0">
              <a:buNone/>
              <a:defRPr sz="1100" b="1"/>
            </a:lvl4pPr>
            <a:lvl5pPr marL="1294059" indent="0">
              <a:buNone/>
              <a:defRPr sz="1100" b="1"/>
            </a:lvl5pPr>
            <a:lvl6pPr marL="1617574" indent="0">
              <a:buNone/>
              <a:defRPr sz="1100" b="1"/>
            </a:lvl6pPr>
            <a:lvl7pPr marL="1941088" indent="0">
              <a:buNone/>
              <a:defRPr sz="1100" b="1"/>
            </a:lvl7pPr>
            <a:lvl8pPr marL="2264603" indent="0">
              <a:buNone/>
              <a:defRPr sz="1100" b="1"/>
            </a:lvl8pPr>
            <a:lvl9pPr marL="2588118" indent="0">
              <a:buNone/>
              <a:defRPr sz="1100" b="1"/>
            </a:lvl9pPr>
          </a:lstStyle>
          <a:p>
            <a:pPr lvl="0"/>
            <a:r>
              <a:rPr lang="ru-RU"/>
              <a:t>Образец текста</a:t>
            </a:r>
          </a:p>
        </p:txBody>
      </p:sp>
      <p:sp>
        <p:nvSpPr>
          <p:cNvPr id="23" name="Picture Placeholder 2"/>
          <p:cNvSpPr>
            <a:spLocks noGrp="1" noChangeAspect="1"/>
          </p:cNvSpPr>
          <p:nvPr>
            <p:ph type="pic" idx="21"/>
          </p:nvPr>
        </p:nvSpPr>
        <p:spPr>
          <a:xfrm>
            <a:off x="2020004" y="1994495"/>
            <a:ext cx="1502423" cy="1284111"/>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100"/>
            </a:lvl1pPr>
            <a:lvl2pPr marL="323515" indent="0">
              <a:buNone/>
              <a:defRPr sz="1100"/>
            </a:lvl2pPr>
            <a:lvl3pPr marL="647029" indent="0">
              <a:buNone/>
              <a:defRPr sz="1100"/>
            </a:lvl3pPr>
            <a:lvl4pPr marL="970544" indent="0">
              <a:buNone/>
              <a:defRPr sz="1100"/>
            </a:lvl4pPr>
            <a:lvl5pPr marL="1294059" indent="0">
              <a:buNone/>
              <a:defRPr sz="1100"/>
            </a:lvl5pPr>
            <a:lvl6pPr marL="1617574" indent="0">
              <a:buNone/>
              <a:defRPr sz="1100"/>
            </a:lvl6pPr>
            <a:lvl7pPr marL="1941088" indent="0">
              <a:buNone/>
              <a:defRPr sz="1100"/>
            </a:lvl7pPr>
            <a:lvl8pPr marL="2264603" indent="0">
              <a:buNone/>
              <a:defRPr sz="1100"/>
            </a:lvl8pPr>
            <a:lvl9pPr marL="2588118" indent="0">
              <a:buNone/>
              <a:defRPr sz="1100"/>
            </a:lvl9pPr>
          </a:lstStyle>
          <a:p>
            <a:r>
              <a:rPr lang="ru-RU"/>
              <a:t>Вставка рисунка</a:t>
            </a:r>
            <a:endParaRPr lang="en-US" dirty="0"/>
          </a:p>
        </p:txBody>
      </p:sp>
      <p:sp>
        <p:nvSpPr>
          <p:cNvPr id="24" name="Text Placeholder 3"/>
          <p:cNvSpPr>
            <a:spLocks noGrp="1"/>
          </p:cNvSpPr>
          <p:nvPr>
            <p:ph type="body" sz="half" idx="19"/>
          </p:nvPr>
        </p:nvSpPr>
        <p:spPr>
          <a:xfrm>
            <a:off x="2020004" y="4028504"/>
            <a:ext cx="1502423" cy="851119"/>
          </a:xfrm>
        </p:spPr>
        <p:txBody>
          <a:bodyPr anchor="t">
            <a:normAutofit/>
          </a:bodyPr>
          <a:lstStyle>
            <a:lvl1pPr marL="0" indent="0" algn="ctr">
              <a:buNone/>
              <a:defRPr sz="1000"/>
            </a:lvl1pPr>
            <a:lvl2pPr marL="323515" indent="0">
              <a:buNone/>
              <a:defRPr sz="800"/>
            </a:lvl2pPr>
            <a:lvl3pPr marL="647029" indent="0">
              <a:buNone/>
              <a:defRPr sz="700"/>
            </a:lvl3pPr>
            <a:lvl4pPr marL="970544" indent="0">
              <a:buNone/>
              <a:defRPr sz="600"/>
            </a:lvl4pPr>
            <a:lvl5pPr marL="1294059" indent="0">
              <a:buNone/>
              <a:defRPr sz="600"/>
            </a:lvl5pPr>
            <a:lvl6pPr marL="1617574" indent="0">
              <a:buNone/>
              <a:defRPr sz="600"/>
            </a:lvl6pPr>
            <a:lvl7pPr marL="1941088" indent="0">
              <a:buNone/>
              <a:defRPr sz="600"/>
            </a:lvl7pPr>
            <a:lvl8pPr marL="2264603" indent="0">
              <a:buNone/>
              <a:defRPr sz="600"/>
            </a:lvl8pPr>
            <a:lvl9pPr marL="2588118" indent="0">
              <a:buNone/>
              <a:defRPr sz="600"/>
            </a:lvl9pPr>
          </a:lstStyle>
          <a:p>
            <a:pPr lvl="0"/>
            <a:r>
              <a:rPr lang="ru-RU"/>
              <a:t>Образец текста</a:t>
            </a:r>
          </a:p>
        </p:txBody>
      </p:sp>
      <p:sp>
        <p:nvSpPr>
          <p:cNvPr id="25" name="Text Placeholder 4"/>
          <p:cNvSpPr>
            <a:spLocks noGrp="1"/>
          </p:cNvSpPr>
          <p:nvPr>
            <p:ph type="body" sz="quarter" idx="13"/>
          </p:nvPr>
        </p:nvSpPr>
        <p:spPr>
          <a:xfrm>
            <a:off x="3626398" y="3542950"/>
            <a:ext cx="1501208" cy="485554"/>
          </a:xfrm>
        </p:spPr>
        <p:txBody>
          <a:bodyPr anchor="b">
            <a:noAutofit/>
          </a:bodyPr>
          <a:lstStyle>
            <a:lvl1pPr marL="0" indent="0" algn="ctr">
              <a:lnSpc>
                <a:spcPct val="75000"/>
              </a:lnSpc>
              <a:buNone/>
              <a:defRPr sz="1600" b="0">
                <a:solidFill>
                  <a:schemeClr val="tx1"/>
                </a:solidFill>
              </a:defRPr>
            </a:lvl1pPr>
            <a:lvl2pPr marL="323515" indent="0">
              <a:buNone/>
              <a:defRPr sz="1400" b="1"/>
            </a:lvl2pPr>
            <a:lvl3pPr marL="647029" indent="0">
              <a:buNone/>
              <a:defRPr sz="1300" b="1"/>
            </a:lvl3pPr>
            <a:lvl4pPr marL="970544" indent="0">
              <a:buNone/>
              <a:defRPr sz="1100" b="1"/>
            </a:lvl4pPr>
            <a:lvl5pPr marL="1294059" indent="0">
              <a:buNone/>
              <a:defRPr sz="1100" b="1"/>
            </a:lvl5pPr>
            <a:lvl6pPr marL="1617574" indent="0">
              <a:buNone/>
              <a:defRPr sz="1100" b="1"/>
            </a:lvl6pPr>
            <a:lvl7pPr marL="1941088" indent="0">
              <a:buNone/>
              <a:defRPr sz="1100" b="1"/>
            </a:lvl7pPr>
            <a:lvl8pPr marL="2264603" indent="0">
              <a:buNone/>
              <a:defRPr sz="1100" b="1"/>
            </a:lvl8pPr>
            <a:lvl9pPr marL="2588118" indent="0">
              <a:buNone/>
              <a:defRPr sz="1100" b="1"/>
            </a:lvl9pPr>
          </a:lstStyle>
          <a:p>
            <a:pPr lvl="0"/>
            <a:r>
              <a:rPr lang="ru-RU"/>
              <a:t>Образец текста</a:t>
            </a:r>
          </a:p>
        </p:txBody>
      </p:sp>
      <p:sp>
        <p:nvSpPr>
          <p:cNvPr id="26" name="Picture Placeholder 2"/>
          <p:cNvSpPr>
            <a:spLocks noGrp="1" noChangeAspect="1"/>
          </p:cNvSpPr>
          <p:nvPr>
            <p:ph type="pic" idx="22"/>
          </p:nvPr>
        </p:nvSpPr>
        <p:spPr>
          <a:xfrm>
            <a:off x="3626398" y="1994495"/>
            <a:ext cx="1503140" cy="1284111"/>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100"/>
            </a:lvl1pPr>
            <a:lvl2pPr marL="323515" indent="0">
              <a:buNone/>
              <a:defRPr sz="1100"/>
            </a:lvl2pPr>
            <a:lvl3pPr marL="647029" indent="0">
              <a:buNone/>
              <a:defRPr sz="1100"/>
            </a:lvl3pPr>
            <a:lvl4pPr marL="970544" indent="0">
              <a:buNone/>
              <a:defRPr sz="1100"/>
            </a:lvl4pPr>
            <a:lvl5pPr marL="1294059" indent="0">
              <a:buNone/>
              <a:defRPr sz="1100"/>
            </a:lvl5pPr>
            <a:lvl6pPr marL="1617574" indent="0">
              <a:buNone/>
              <a:defRPr sz="1100"/>
            </a:lvl6pPr>
            <a:lvl7pPr marL="1941088" indent="0">
              <a:buNone/>
              <a:defRPr sz="1100"/>
            </a:lvl7pPr>
            <a:lvl8pPr marL="2264603" indent="0">
              <a:buNone/>
              <a:defRPr sz="1100"/>
            </a:lvl8pPr>
            <a:lvl9pPr marL="2588118" indent="0">
              <a:buNone/>
              <a:defRPr sz="1100"/>
            </a:lvl9pPr>
          </a:lstStyle>
          <a:p>
            <a:r>
              <a:rPr lang="ru-RU"/>
              <a:t>Вставка рисунка</a:t>
            </a:r>
            <a:endParaRPr lang="en-US" dirty="0"/>
          </a:p>
        </p:txBody>
      </p:sp>
      <p:sp>
        <p:nvSpPr>
          <p:cNvPr id="27" name="Text Placeholder 3"/>
          <p:cNvSpPr>
            <a:spLocks noGrp="1"/>
          </p:cNvSpPr>
          <p:nvPr>
            <p:ph type="body" sz="half" idx="20"/>
          </p:nvPr>
        </p:nvSpPr>
        <p:spPr>
          <a:xfrm>
            <a:off x="3626341" y="4028502"/>
            <a:ext cx="1503197" cy="851120"/>
          </a:xfrm>
        </p:spPr>
        <p:txBody>
          <a:bodyPr anchor="t">
            <a:normAutofit/>
          </a:bodyPr>
          <a:lstStyle>
            <a:lvl1pPr marL="0" indent="0" algn="ctr">
              <a:buNone/>
              <a:defRPr sz="1000"/>
            </a:lvl1pPr>
            <a:lvl2pPr marL="323515" indent="0">
              <a:buNone/>
              <a:defRPr sz="800"/>
            </a:lvl2pPr>
            <a:lvl3pPr marL="647029" indent="0">
              <a:buNone/>
              <a:defRPr sz="700"/>
            </a:lvl3pPr>
            <a:lvl4pPr marL="970544" indent="0">
              <a:buNone/>
              <a:defRPr sz="600"/>
            </a:lvl4pPr>
            <a:lvl5pPr marL="1294059" indent="0">
              <a:buNone/>
              <a:defRPr sz="600"/>
            </a:lvl5pPr>
            <a:lvl6pPr marL="1617574" indent="0">
              <a:buNone/>
              <a:defRPr sz="600"/>
            </a:lvl6pPr>
            <a:lvl7pPr marL="1941088" indent="0">
              <a:buNone/>
              <a:defRPr sz="600"/>
            </a:lvl7pPr>
            <a:lvl8pPr marL="2264603" indent="0">
              <a:buNone/>
              <a:defRPr sz="600"/>
            </a:lvl8pPr>
            <a:lvl9pPr marL="2588118" indent="0">
              <a:buNone/>
              <a:defRPr sz="600"/>
            </a:lvl9pPr>
          </a:lstStyle>
          <a:p>
            <a:pPr lvl="0"/>
            <a:r>
              <a:rPr lang="ru-RU"/>
              <a:t>Образец текста</a:t>
            </a:r>
          </a:p>
        </p:txBody>
      </p:sp>
      <p:sp>
        <p:nvSpPr>
          <p:cNvPr id="3" name="Date Placeholder 2"/>
          <p:cNvSpPr>
            <a:spLocks noGrp="1"/>
          </p:cNvSpPr>
          <p:nvPr>
            <p:ph type="dt" sz="half" idx="10"/>
          </p:nvPr>
        </p:nvSpPr>
        <p:spPr/>
        <p:txBody>
          <a:bodyPr/>
          <a:lstStyle/>
          <a:p>
            <a:fld id="{573B3701-5145-4E65-B098-FC65E6B9C69E}" type="datetimeFigureOut">
              <a:rPr lang="ru-RU" smtClean="0"/>
              <a:t>23.12.2021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54EBAF00-306F-4411-AFE4-29EC60878A84}" type="slidenum">
              <a:rPr lang="ru-RU" smtClean="0"/>
              <a:t>‹#›</a:t>
            </a:fld>
            <a:endParaRPr lang="ru-RU"/>
          </a:p>
        </p:txBody>
      </p:sp>
    </p:spTree>
    <p:extLst>
      <p:ext uri="{BB962C8B-B14F-4D97-AF65-F5344CB8AC3E}">
        <p14:creationId xmlns:p14="http://schemas.microsoft.com/office/powerpoint/2010/main" val="6361589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545138" cy="57785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1" name="Vertical Text Placeholder 2"/>
          <p:cNvSpPr>
            <a:spLocks noGrp="1"/>
          </p:cNvSpPr>
          <p:nvPr>
            <p:ph type="body" orient="vert" sz="quarter" idx="13"/>
          </p:nvPr>
        </p:nvSpPr>
        <p:spPr>
          <a:xfrm>
            <a:off x="415601" y="1994496"/>
            <a:ext cx="4713937" cy="288512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73B3701-5145-4E65-B098-FC65E6B9C69E}" type="datetimeFigureOut">
              <a:rPr lang="ru-RU" smtClean="0"/>
              <a:t>23.12.2021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4EBAF00-306F-4411-AFE4-29EC60878A84}" type="slidenum">
              <a:rPr lang="ru-RU" smtClean="0"/>
              <a:t>‹#›</a:t>
            </a:fld>
            <a:endParaRPr lang="ru-RU"/>
          </a:p>
        </p:txBody>
      </p:sp>
    </p:spTree>
    <p:extLst>
      <p:ext uri="{BB962C8B-B14F-4D97-AF65-F5344CB8AC3E}">
        <p14:creationId xmlns:p14="http://schemas.microsoft.com/office/powerpoint/2010/main" val="5763665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545138" cy="5778500"/>
          </a:xfrm>
          <a:prstGeom prst="rect">
            <a:avLst/>
          </a:prstGeom>
        </p:spPr>
      </p:pic>
      <p:sp>
        <p:nvSpPr>
          <p:cNvPr id="2" name="Vertical Title 1"/>
          <p:cNvSpPr>
            <a:spLocks noGrp="1"/>
          </p:cNvSpPr>
          <p:nvPr>
            <p:ph type="title" orient="vert"/>
          </p:nvPr>
        </p:nvSpPr>
        <p:spPr>
          <a:xfrm>
            <a:off x="3968240" y="513647"/>
            <a:ext cx="1161298" cy="4365977"/>
          </a:xfrm>
        </p:spPr>
        <p:txBody>
          <a:bodyPr vert="eaVert"/>
          <a:lstStyle>
            <a:lvl1pPr algn="l">
              <a:defRPr/>
            </a:lvl1pPr>
          </a:lstStyle>
          <a:p>
            <a:r>
              <a:rPr lang="ru-RU"/>
              <a:t>Образец заголовка</a:t>
            </a:r>
            <a:endParaRPr lang="en-US" dirty="0"/>
          </a:p>
        </p:txBody>
      </p:sp>
      <p:sp>
        <p:nvSpPr>
          <p:cNvPr id="8" name="Vertical Text Placeholder 2"/>
          <p:cNvSpPr>
            <a:spLocks noGrp="1"/>
          </p:cNvSpPr>
          <p:nvPr>
            <p:ph type="body" orient="vert" sz="quarter" idx="13"/>
          </p:nvPr>
        </p:nvSpPr>
        <p:spPr>
          <a:xfrm>
            <a:off x="415601" y="513647"/>
            <a:ext cx="3483324" cy="436597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73B3701-5145-4E65-B098-FC65E6B9C69E}" type="datetimeFigureOut">
              <a:rPr lang="ru-RU" smtClean="0"/>
              <a:t>23.12.2021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4EBAF00-306F-4411-AFE4-29EC60878A84}" type="slidenum">
              <a:rPr lang="ru-RU" smtClean="0"/>
              <a:t>‹#›</a:t>
            </a:fld>
            <a:endParaRPr lang="ru-RU"/>
          </a:p>
        </p:txBody>
      </p:sp>
    </p:spTree>
    <p:extLst>
      <p:ext uri="{BB962C8B-B14F-4D97-AF65-F5344CB8AC3E}">
        <p14:creationId xmlns:p14="http://schemas.microsoft.com/office/powerpoint/2010/main" val="3089729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1179616" y="525871"/>
            <a:ext cx="3995846" cy="1079268"/>
          </a:xfrm>
        </p:spPr>
        <p:txBody>
          <a:bodyPr/>
          <a:lstStyle/>
          <a:p>
            <a:r>
              <a:rPr lang="ru-RU"/>
              <a:t>Образец заголовка</a:t>
            </a:r>
            <a:endParaRPr lang="en-US" dirty="0"/>
          </a:p>
        </p:txBody>
      </p:sp>
      <p:sp>
        <p:nvSpPr>
          <p:cNvPr id="3" name="Content Placeholder 2"/>
          <p:cNvSpPr>
            <a:spLocks noGrp="1"/>
          </p:cNvSpPr>
          <p:nvPr>
            <p:ph idx="1"/>
          </p:nvPr>
        </p:nvSpPr>
        <p:spPr>
          <a:xfrm>
            <a:off x="1177927" y="1797756"/>
            <a:ext cx="3997536" cy="318299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73B3701-5145-4E65-B098-FC65E6B9C69E}" type="datetimeFigureOut">
              <a:rPr lang="ru-RU" smtClean="0"/>
              <a:t>23.12.2021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4EBAF00-306F-4411-AFE4-29EC60878A84}" type="slidenum">
              <a:rPr lang="ru-RU" smtClean="0"/>
              <a:t>‹#›</a:t>
            </a:fld>
            <a:endParaRPr lang="ru-RU"/>
          </a:p>
        </p:txBody>
      </p:sp>
    </p:spTree>
    <p:extLst>
      <p:ext uri="{BB962C8B-B14F-4D97-AF65-F5344CB8AC3E}">
        <p14:creationId xmlns:p14="http://schemas.microsoft.com/office/powerpoint/2010/main" val="28682508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545138" cy="57785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2" name="Content Placeholder 2"/>
          <p:cNvSpPr>
            <a:spLocks noGrp="1"/>
          </p:cNvSpPr>
          <p:nvPr>
            <p:ph sz="quarter" idx="13"/>
          </p:nvPr>
        </p:nvSpPr>
        <p:spPr>
          <a:xfrm>
            <a:off x="415600" y="1994496"/>
            <a:ext cx="4713652" cy="288512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73B3701-5145-4E65-B098-FC65E6B9C69E}" type="datetimeFigureOut">
              <a:rPr lang="ru-RU" smtClean="0"/>
              <a:t>23.12.2021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4EBAF00-306F-4411-AFE4-29EC60878A84}" type="slidenum">
              <a:rPr lang="ru-RU" smtClean="0"/>
              <a:t>‹#›</a:t>
            </a:fld>
            <a:endParaRPr lang="ru-RU"/>
          </a:p>
        </p:txBody>
      </p:sp>
    </p:spTree>
    <p:extLst>
      <p:ext uri="{BB962C8B-B14F-4D97-AF65-F5344CB8AC3E}">
        <p14:creationId xmlns:p14="http://schemas.microsoft.com/office/powerpoint/2010/main" val="62286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545138" cy="5778500"/>
          </a:xfrm>
          <a:prstGeom prst="rect">
            <a:avLst/>
          </a:prstGeom>
        </p:spPr>
      </p:pic>
      <p:sp>
        <p:nvSpPr>
          <p:cNvPr id="2" name="Title 1"/>
          <p:cNvSpPr>
            <a:spLocks noGrp="1"/>
          </p:cNvSpPr>
          <p:nvPr>
            <p:ph type="title"/>
          </p:nvPr>
        </p:nvSpPr>
        <p:spPr>
          <a:xfrm>
            <a:off x="415601" y="698143"/>
            <a:ext cx="4708161" cy="2306023"/>
          </a:xfrm>
        </p:spPr>
        <p:txBody>
          <a:bodyPr anchor="b">
            <a:normAutofit/>
          </a:bodyPr>
          <a:lstStyle>
            <a:lvl1pPr>
              <a:defRPr sz="2800"/>
            </a:lvl1pPr>
          </a:lstStyle>
          <a:p>
            <a:r>
              <a:rPr lang="ru-RU"/>
              <a:t>Образец заголовка</a:t>
            </a:r>
            <a:endParaRPr lang="en-US" dirty="0"/>
          </a:p>
        </p:txBody>
      </p:sp>
      <p:sp>
        <p:nvSpPr>
          <p:cNvPr id="3" name="Text Placeholder 2"/>
          <p:cNvSpPr>
            <a:spLocks noGrp="1"/>
          </p:cNvSpPr>
          <p:nvPr>
            <p:ph type="body" idx="1"/>
          </p:nvPr>
        </p:nvSpPr>
        <p:spPr>
          <a:xfrm>
            <a:off x="415601" y="3081747"/>
            <a:ext cx="4708161" cy="1152821"/>
          </a:xfrm>
        </p:spPr>
        <p:txBody>
          <a:bodyPr>
            <a:normAutofit/>
          </a:bodyPr>
          <a:lstStyle>
            <a:lvl1pPr marL="0" indent="0" algn="ctr">
              <a:buNone/>
              <a:defRPr sz="1400">
                <a:solidFill>
                  <a:schemeClr val="bg1">
                    <a:lumMod val="50000"/>
                  </a:schemeClr>
                </a:solidFill>
              </a:defRPr>
            </a:lvl1pPr>
            <a:lvl2pPr marL="323515" indent="0">
              <a:buNone/>
              <a:defRPr sz="1400">
                <a:solidFill>
                  <a:schemeClr val="tx1">
                    <a:tint val="75000"/>
                  </a:schemeClr>
                </a:solidFill>
              </a:defRPr>
            </a:lvl2pPr>
            <a:lvl3pPr marL="647029" indent="0">
              <a:buNone/>
              <a:defRPr sz="1300">
                <a:solidFill>
                  <a:schemeClr val="tx1">
                    <a:tint val="75000"/>
                  </a:schemeClr>
                </a:solidFill>
              </a:defRPr>
            </a:lvl3pPr>
            <a:lvl4pPr marL="970544" indent="0">
              <a:buNone/>
              <a:defRPr sz="1100">
                <a:solidFill>
                  <a:schemeClr val="tx1">
                    <a:tint val="75000"/>
                  </a:schemeClr>
                </a:solidFill>
              </a:defRPr>
            </a:lvl4pPr>
            <a:lvl5pPr marL="1294059" indent="0">
              <a:buNone/>
              <a:defRPr sz="1100">
                <a:solidFill>
                  <a:schemeClr val="tx1">
                    <a:tint val="75000"/>
                  </a:schemeClr>
                </a:solidFill>
              </a:defRPr>
            </a:lvl5pPr>
            <a:lvl6pPr marL="1617574" indent="0">
              <a:buNone/>
              <a:defRPr sz="1100">
                <a:solidFill>
                  <a:schemeClr val="tx1">
                    <a:tint val="75000"/>
                  </a:schemeClr>
                </a:solidFill>
              </a:defRPr>
            </a:lvl6pPr>
            <a:lvl7pPr marL="1941088" indent="0">
              <a:buNone/>
              <a:defRPr sz="1100">
                <a:solidFill>
                  <a:schemeClr val="tx1">
                    <a:tint val="75000"/>
                  </a:schemeClr>
                </a:solidFill>
              </a:defRPr>
            </a:lvl7pPr>
            <a:lvl8pPr marL="2264603" indent="0">
              <a:buNone/>
              <a:defRPr sz="1100">
                <a:solidFill>
                  <a:schemeClr val="tx1">
                    <a:tint val="75000"/>
                  </a:schemeClr>
                </a:solidFill>
              </a:defRPr>
            </a:lvl8pPr>
            <a:lvl9pPr marL="2588118" indent="0">
              <a:buNone/>
              <a:defRPr sz="11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73B3701-5145-4E65-B098-FC65E6B9C69E}" type="datetimeFigureOut">
              <a:rPr lang="ru-RU" smtClean="0"/>
              <a:t>23.12.2021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4EBAF00-306F-4411-AFE4-29EC60878A84}" type="slidenum">
              <a:rPr lang="ru-RU" smtClean="0"/>
              <a:t>‹#›</a:t>
            </a:fld>
            <a:endParaRPr lang="ru-RU"/>
          </a:p>
        </p:txBody>
      </p:sp>
    </p:spTree>
    <p:extLst>
      <p:ext uri="{BB962C8B-B14F-4D97-AF65-F5344CB8AC3E}">
        <p14:creationId xmlns:p14="http://schemas.microsoft.com/office/powerpoint/2010/main" val="33356602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545138" cy="5778500"/>
          </a:xfrm>
          <a:prstGeom prst="rect">
            <a:avLst/>
          </a:prstGeom>
        </p:spPr>
      </p:pic>
      <p:sp>
        <p:nvSpPr>
          <p:cNvPr id="14" name="Title 1"/>
          <p:cNvSpPr>
            <a:spLocks noGrp="1"/>
          </p:cNvSpPr>
          <p:nvPr>
            <p:ph type="title"/>
          </p:nvPr>
        </p:nvSpPr>
        <p:spPr>
          <a:xfrm>
            <a:off x="415602" y="521159"/>
            <a:ext cx="4713936" cy="1344927"/>
          </a:xfrm>
        </p:spPr>
        <p:txBody>
          <a:bodyPr/>
          <a:lstStyle/>
          <a:p>
            <a:r>
              <a:rPr lang="ru-RU"/>
              <a:t>Образец заголовка</a:t>
            </a:r>
            <a:endParaRPr lang="en-US" dirty="0"/>
          </a:p>
        </p:txBody>
      </p:sp>
      <p:sp>
        <p:nvSpPr>
          <p:cNvPr id="12" name="Content Placeholder 2"/>
          <p:cNvSpPr>
            <a:spLocks noGrp="1"/>
          </p:cNvSpPr>
          <p:nvPr>
            <p:ph sz="quarter" idx="13"/>
          </p:nvPr>
        </p:nvSpPr>
        <p:spPr>
          <a:xfrm>
            <a:off x="415600" y="1994496"/>
            <a:ext cx="2322312" cy="288512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3"/>
          <p:cNvSpPr>
            <a:spLocks noGrp="1"/>
          </p:cNvSpPr>
          <p:nvPr>
            <p:ph sz="quarter" idx="14"/>
          </p:nvPr>
        </p:nvSpPr>
        <p:spPr>
          <a:xfrm>
            <a:off x="2807226" y="1994496"/>
            <a:ext cx="2322027" cy="288512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573B3701-5145-4E65-B098-FC65E6B9C69E}" type="datetimeFigureOut">
              <a:rPr lang="ru-RU" smtClean="0"/>
              <a:t>23.12.2021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4EBAF00-306F-4411-AFE4-29EC60878A84}" type="slidenum">
              <a:rPr lang="ru-RU" smtClean="0"/>
              <a:t>‹#›</a:t>
            </a:fld>
            <a:endParaRPr lang="ru-RU"/>
          </a:p>
        </p:txBody>
      </p:sp>
    </p:spTree>
    <p:extLst>
      <p:ext uri="{BB962C8B-B14F-4D97-AF65-F5344CB8AC3E}">
        <p14:creationId xmlns:p14="http://schemas.microsoft.com/office/powerpoint/2010/main" val="15784147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545138" cy="5778500"/>
          </a:xfrm>
          <a:prstGeom prst="rect">
            <a:avLst/>
          </a:prstGeom>
        </p:spPr>
      </p:pic>
      <p:sp>
        <p:nvSpPr>
          <p:cNvPr id="14" name="Title 1"/>
          <p:cNvSpPr>
            <a:spLocks noGrp="1"/>
          </p:cNvSpPr>
          <p:nvPr>
            <p:ph type="title"/>
          </p:nvPr>
        </p:nvSpPr>
        <p:spPr>
          <a:xfrm>
            <a:off x="415602" y="521159"/>
            <a:ext cx="4713936" cy="134492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521370" y="1997802"/>
            <a:ext cx="2216543" cy="572958"/>
          </a:xfrm>
        </p:spPr>
        <p:txBody>
          <a:bodyPr anchor="b">
            <a:noAutofit/>
          </a:bodyPr>
          <a:lstStyle>
            <a:lvl1pPr marL="0" indent="0">
              <a:lnSpc>
                <a:spcPct val="75000"/>
              </a:lnSpc>
              <a:buNone/>
              <a:defRPr sz="1800" b="0">
                <a:solidFill>
                  <a:schemeClr val="tx1"/>
                </a:solidFill>
              </a:defRPr>
            </a:lvl1pPr>
            <a:lvl2pPr marL="323515" indent="0">
              <a:buNone/>
              <a:defRPr sz="1400" b="1"/>
            </a:lvl2pPr>
            <a:lvl3pPr marL="647029" indent="0">
              <a:buNone/>
              <a:defRPr sz="1300" b="1"/>
            </a:lvl3pPr>
            <a:lvl4pPr marL="970544" indent="0">
              <a:buNone/>
              <a:defRPr sz="1100" b="1"/>
            </a:lvl4pPr>
            <a:lvl5pPr marL="1294059" indent="0">
              <a:buNone/>
              <a:defRPr sz="1100" b="1"/>
            </a:lvl5pPr>
            <a:lvl6pPr marL="1617574" indent="0">
              <a:buNone/>
              <a:defRPr sz="1100" b="1"/>
            </a:lvl6pPr>
            <a:lvl7pPr marL="1941088" indent="0">
              <a:buNone/>
              <a:defRPr sz="1100" b="1"/>
            </a:lvl7pPr>
            <a:lvl8pPr marL="2264603" indent="0">
              <a:buNone/>
              <a:defRPr sz="1100" b="1"/>
            </a:lvl8pPr>
            <a:lvl9pPr marL="2588118" indent="0">
              <a:buNone/>
              <a:defRPr sz="1100" b="1"/>
            </a:lvl9pPr>
          </a:lstStyle>
          <a:p>
            <a:pPr lvl="0"/>
            <a:r>
              <a:rPr lang="ru-RU"/>
              <a:t>Образец текста</a:t>
            </a:r>
          </a:p>
        </p:txBody>
      </p:sp>
      <p:sp>
        <p:nvSpPr>
          <p:cNvPr id="12" name="Content Placeholder 3"/>
          <p:cNvSpPr>
            <a:spLocks noGrp="1"/>
          </p:cNvSpPr>
          <p:nvPr>
            <p:ph sz="quarter" idx="13"/>
          </p:nvPr>
        </p:nvSpPr>
        <p:spPr>
          <a:xfrm>
            <a:off x="415601" y="2570762"/>
            <a:ext cx="2322312" cy="230886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2909207" y="1997802"/>
            <a:ext cx="2220331" cy="572958"/>
          </a:xfrm>
        </p:spPr>
        <p:txBody>
          <a:bodyPr anchor="b">
            <a:noAutofit/>
          </a:bodyPr>
          <a:lstStyle>
            <a:lvl1pPr marL="0" indent="0">
              <a:lnSpc>
                <a:spcPct val="75000"/>
              </a:lnSpc>
              <a:buNone/>
              <a:defRPr sz="1800" b="0">
                <a:solidFill>
                  <a:schemeClr val="tx1"/>
                </a:solidFill>
              </a:defRPr>
            </a:lvl1pPr>
            <a:lvl2pPr marL="323515" indent="0">
              <a:buNone/>
              <a:defRPr sz="1400" b="1"/>
            </a:lvl2pPr>
            <a:lvl3pPr marL="647029" indent="0">
              <a:buNone/>
              <a:defRPr sz="1300" b="1"/>
            </a:lvl3pPr>
            <a:lvl4pPr marL="970544" indent="0">
              <a:buNone/>
              <a:defRPr sz="1100" b="1"/>
            </a:lvl4pPr>
            <a:lvl5pPr marL="1294059" indent="0">
              <a:buNone/>
              <a:defRPr sz="1100" b="1"/>
            </a:lvl5pPr>
            <a:lvl6pPr marL="1617574" indent="0">
              <a:buNone/>
              <a:defRPr sz="1100" b="1"/>
            </a:lvl6pPr>
            <a:lvl7pPr marL="1941088" indent="0">
              <a:buNone/>
              <a:defRPr sz="1100" b="1"/>
            </a:lvl7pPr>
            <a:lvl8pPr marL="2264603" indent="0">
              <a:buNone/>
              <a:defRPr sz="1100" b="1"/>
            </a:lvl8pPr>
            <a:lvl9pPr marL="2588118" indent="0">
              <a:buNone/>
              <a:defRPr sz="1100" b="1"/>
            </a:lvl9pPr>
          </a:lstStyle>
          <a:p>
            <a:pPr lvl="0"/>
            <a:r>
              <a:rPr lang="ru-RU"/>
              <a:t>Образец текста</a:t>
            </a:r>
          </a:p>
        </p:txBody>
      </p:sp>
      <p:sp>
        <p:nvSpPr>
          <p:cNvPr id="13" name="Content Placeholder 5"/>
          <p:cNvSpPr>
            <a:spLocks noGrp="1"/>
          </p:cNvSpPr>
          <p:nvPr>
            <p:ph sz="quarter" idx="14"/>
          </p:nvPr>
        </p:nvSpPr>
        <p:spPr>
          <a:xfrm>
            <a:off x="2807226" y="2570762"/>
            <a:ext cx="2322027" cy="230886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573B3701-5145-4E65-B098-FC65E6B9C69E}" type="datetimeFigureOut">
              <a:rPr lang="ru-RU" smtClean="0"/>
              <a:t>23.12.2021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54EBAF00-306F-4411-AFE4-29EC60878A84}" type="slidenum">
              <a:rPr lang="ru-RU" smtClean="0"/>
              <a:t>‹#›</a:t>
            </a:fld>
            <a:endParaRPr lang="ru-RU"/>
          </a:p>
        </p:txBody>
      </p:sp>
    </p:spTree>
    <p:extLst>
      <p:ext uri="{BB962C8B-B14F-4D97-AF65-F5344CB8AC3E}">
        <p14:creationId xmlns:p14="http://schemas.microsoft.com/office/powerpoint/2010/main" val="3998023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545138" cy="57785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573B3701-5145-4E65-B098-FC65E6B9C69E}" type="datetimeFigureOut">
              <a:rPr lang="ru-RU" smtClean="0"/>
              <a:t>23.12.2021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54EBAF00-306F-4411-AFE4-29EC60878A84}" type="slidenum">
              <a:rPr lang="ru-RU" smtClean="0"/>
              <a:t>‹#›</a:t>
            </a:fld>
            <a:endParaRPr lang="ru-RU"/>
          </a:p>
        </p:txBody>
      </p:sp>
    </p:spTree>
    <p:extLst>
      <p:ext uri="{BB962C8B-B14F-4D97-AF65-F5344CB8AC3E}">
        <p14:creationId xmlns:p14="http://schemas.microsoft.com/office/powerpoint/2010/main" val="3133091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545138" cy="5778500"/>
          </a:xfrm>
          <a:prstGeom prst="rect">
            <a:avLst/>
          </a:prstGeom>
        </p:spPr>
      </p:pic>
      <p:sp>
        <p:nvSpPr>
          <p:cNvPr id="2" name="Date Placeholder 1"/>
          <p:cNvSpPr>
            <a:spLocks noGrp="1"/>
          </p:cNvSpPr>
          <p:nvPr>
            <p:ph type="dt" sz="half" idx="10"/>
          </p:nvPr>
        </p:nvSpPr>
        <p:spPr/>
        <p:txBody>
          <a:bodyPr/>
          <a:lstStyle/>
          <a:p>
            <a:fld id="{573B3701-5145-4E65-B098-FC65E6B9C69E}" type="datetimeFigureOut">
              <a:rPr lang="ru-RU" smtClean="0"/>
              <a:t>23.12.2021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54EBAF00-306F-4411-AFE4-29EC60878A84}" type="slidenum">
              <a:rPr lang="ru-RU" smtClean="0"/>
              <a:t>‹#›</a:t>
            </a:fld>
            <a:endParaRPr lang="ru-RU"/>
          </a:p>
        </p:txBody>
      </p:sp>
    </p:spTree>
    <p:extLst>
      <p:ext uri="{BB962C8B-B14F-4D97-AF65-F5344CB8AC3E}">
        <p14:creationId xmlns:p14="http://schemas.microsoft.com/office/powerpoint/2010/main" val="3283182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545138" cy="5778500"/>
          </a:xfrm>
          <a:prstGeom prst="rect">
            <a:avLst/>
          </a:prstGeom>
        </p:spPr>
      </p:pic>
      <p:sp>
        <p:nvSpPr>
          <p:cNvPr id="2" name="Title 1"/>
          <p:cNvSpPr>
            <a:spLocks noGrp="1"/>
          </p:cNvSpPr>
          <p:nvPr>
            <p:ph type="title"/>
          </p:nvPr>
        </p:nvSpPr>
        <p:spPr>
          <a:xfrm>
            <a:off x="415601" y="513645"/>
            <a:ext cx="1790021" cy="1704777"/>
          </a:xfrm>
        </p:spPr>
        <p:txBody>
          <a:bodyPr anchor="b"/>
          <a:lstStyle>
            <a:lvl1pPr algn="ctr">
              <a:defRPr sz="2300"/>
            </a:lvl1pPr>
          </a:lstStyle>
          <a:p>
            <a:r>
              <a:rPr lang="ru-RU"/>
              <a:t>Образец заголовка</a:t>
            </a:r>
            <a:endParaRPr lang="en-US" dirty="0"/>
          </a:p>
        </p:txBody>
      </p:sp>
      <p:sp>
        <p:nvSpPr>
          <p:cNvPr id="10" name="Content Placeholder 2"/>
          <p:cNvSpPr>
            <a:spLocks noGrp="1"/>
          </p:cNvSpPr>
          <p:nvPr>
            <p:ph sz="quarter" idx="13"/>
          </p:nvPr>
        </p:nvSpPr>
        <p:spPr>
          <a:xfrm>
            <a:off x="2309593" y="513646"/>
            <a:ext cx="2819944" cy="436597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415601" y="2218421"/>
            <a:ext cx="1790021" cy="2661201"/>
          </a:xfrm>
        </p:spPr>
        <p:txBody>
          <a:bodyPr/>
          <a:lstStyle>
            <a:lvl1pPr marL="0" indent="0" algn="ctr">
              <a:buNone/>
              <a:defRPr sz="1100"/>
            </a:lvl1pPr>
            <a:lvl2pPr marL="323515" indent="0">
              <a:buNone/>
              <a:defRPr sz="1000"/>
            </a:lvl2pPr>
            <a:lvl3pPr marL="647029" indent="0">
              <a:buNone/>
              <a:defRPr sz="800"/>
            </a:lvl3pPr>
            <a:lvl4pPr marL="970544" indent="0">
              <a:buNone/>
              <a:defRPr sz="700"/>
            </a:lvl4pPr>
            <a:lvl5pPr marL="1294059" indent="0">
              <a:buNone/>
              <a:defRPr sz="700"/>
            </a:lvl5pPr>
            <a:lvl6pPr marL="1617574" indent="0">
              <a:buNone/>
              <a:defRPr sz="700"/>
            </a:lvl6pPr>
            <a:lvl7pPr marL="1941088" indent="0">
              <a:buNone/>
              <a:defRPr sz="700"/>
            </a:lvl7pPr>
            <a:lvl8pPr marL="2264603" indent="0">
              <a:buNone/>
              <a:defRPr sz="700"/>
            </a:lvl8pPr>
            <a:lvl9pPr marL="2588118" indent="0">
              <a:buNone/>
              <a:defRPr sz="700"/>
            </a:lvl9pPr>
          </a:lstStyle>
          <a:p>
            <a:pPr lvl="0"/>
            <a:r>
              <a:rPr lang="ru-RU"/>
              <a:t>Образец текста</a:t>
            </a:r>
          </a:p>
        </p:txBody>
      </p:sp>
      <p:sp>
        <p:nvSpPr>
          <p:cNvPr id="5" name="Date Placeholder 4"/>
          <p:cNvSpPr>
            <a:spLocks noGrp="1"/>
          </p:cNvSpPr>
          <p:nvPr>
            <p:ph type="dt" sz="half" idx="10"/>
          </p:nvPr>
        </p:nvSpPr>
        <p:spPr/>
        <p:txBody>
          <a:bodyPr/>
          <a:lstStyle/>
          <a:p>
            <a:fld id="{573B3701-5145-4E65-B098-FC65E6B9C69E}" type="datetimeFigureOut">
              <a:rPr lang="ru-RU" smtClean="0"/>
              <a:t>23.12.2021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4EBAF00-306F-4411-AFE4-29EC60878A84}" type="slidenum">
              <a:rPr lang="ru-RU" smtClean="0"/>
              <a:t>‹#›</a:t>
            </a:fld>
            <a:endParaRPr lang="ru-RU"/>
          </a:p>
        </p:txBody>
      </p:sp>
    </p:spTree>
    <p:extLst>
      <p:ext uri="{BB962C8B-B14F-4D97-AF65-F5344CB8AC3E}">
        <p14:creationId xmlns:p14="http://schemas.microsoft.com/office/powerpoint/2010/main" val="2359151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545138" cy="5778500"/>
          </a:xfrm>
          <a:prstGeom prst="rect">
            <a:avLst/>
          </a:prstGeom>
        </p:spPr>
      </p:pic>
      <p:sp>
        <p:nvSpPr>
          <p:cNvPr id="2" name="Title 1"/>
          <p:cNvSpPr>
            <a:spLocks noGrp="1"/>
          </p:cNvSpPr>
          <p:nvPr>
            <p:ph type="title"/>
          </p:nvPr>
        </p:nvSpPr>
        <p:spPr>
          <a:xfrm>
            <a:off x="415602" y="513644"/>
            <a:ext cx="2504298" cy="1704779"/>
          </a:xfrm>
        </p:spPr>
        <p:txBody>
          <a:bodyPr anchor="b"/>
          <a:lstStyle>
            <a:lvl1pPr algn="ctr">
              <a:defRPr sz="23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034708" y="513645"/>
            <a:ext cx="1822819" cy="4365978"/>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2300"/>
            </a:lvl1pPr>
            <a:lvl2pPr marL="323515" indent="0">
              <a:buNone/>
              <a:defRPr sz="2000"/>
            </a:lvl2pPr>
            <a:lvl3pPr marL="647029" indent="0">
              <a:buNone/>
              <a:defRPr sz="1700"/>
            </a:lvl3pPr>
            <a:lvl4pPr marL="970544" indent="0">
              <a:buNone/>
              <a:defRPr sz="1400"/>
            </a:lvl4pPr>
            <a:lvl5pPr marL="1294059" indent="0">
              <a:buNone/>
              <a:defRPr sz="1400"/>
            </a:lvl5pPr>
            <a:lvl6pPr marL="1617574" indent="0">
              <a:buNone/>
              <a:defRPr sz="1400"/>
            </a:lvl6pPr>
            <a:lvl7pPr marL="1941088" indent="0">
              <a:buNone/>
              <a:defRPr sz="1400"/>
            </a:lvl7pPr>
            <a:lvl8pPr marL="2264603" indent="0">
              <a:buNone/>
              <a:defRPr sz="1400"/>
            </a:lvl8pPr>
            <a:lvl9pPr marL="2588118" indent="0">
              <a:buNone/>
              <a:defRPr sz="1400"/>
            </a:lvl9pPr>
          </a:lstStyle>
          <a:p>
            <a:r>
              <a:rPr lang="ru-RU"/>
              <a:t>Вставка рисунка</a:t>
            </a:r>
            <a:endParaRPr lang="en-US" dirty="0"/>
          </a:p>
        </p:txBody>
      </p:sp>
      <p:sp>
        <p:nvSpPr>
          <p:cNvPr id="4" name="Text Placeholder 3"/>
          <p:cNvSpPr>
            <a:spLocks noGrp="1"/>
          </p:cNvSpPr>
          <p:nvPr>
            <p:ph type="body" sz="half" idx="2"/>
          </p:nvPr>
        </p:nvSpPr>
        <p:spPr>
          <a:xfrm>
            <a:off x="415610" y="2218423"/>
            <a:ext cx="2504290" cy="2661200"/>
          </a:xfrm>
        </p:spPr>
        <p:txBody>
          <a:bodyPr/>
          <a:lstStyle>
            <a:lvl1pPr marL="0" indent="0" algn="ctr">
              <a:buNone/>
              <a:defRPr sz="1100"/>
            </a:lvl1pPr>
            <a:lvl2pPr marL="323515" indent="0">
              <a:buNone/>
              <a:defRPr sz="1000"/>
            </a:lvl2pPr>
            <a:lvl3pPr marL="647029" indent="0">
              <a:buNone/>
              <a:defRPr sz="800"/>
            </a:lvl3pPr>
            <a:lvl4pPr marL="970544" indent="0">
              <a:buNone/>
              <a:defRPr sz="700"/>
            </a:lvl4pPr>
            <a:lvl5pPr marL="1294059" indent="0">
              <a:buNone/>
              <a:defRPr sz="700"/>
            </a:lvl5pPr>
            <a:lvl6pPr marL="1617574" indent="0">
              <a:buNone/>
              <a:defRPr sz="700"/>
            </a:lvl6pPr>
            <a:lvl7pPr marL="1941088" indent="0">
              <a:buNone/>
              <a:defRPr sz="700"/>
            </a:lvl7pPr>
            <a:lvl8pPr marL="2264603" indent="0">
              <a:buNone/>
              <a:defRPr sz="700"/>
            </a:lvl8pPr>
            <a:lvl9pPr marL="2588118" indent="0">
              <a:buNone/>
              <a:defRPr sz="700"/>
            </a:lvl9pPr>
          </a:lstStyle>
          <a:p>
            <a:pPr lvl="0"/>
            <a:r>
              <a:rPr lang="ru-RU"/>
              <a:t>Образец текста</a:t>
            </a:r>
          </a:p>
        </p:txBody>
      </p:sp>
      <p:sp>
        <p:nvSpPr>
          <p:cNvPr id="5" name="Date Placeholder 4"/>
          <p:cNvSpPr>
            <a:spLocks noGrp="1"/>
          </p:cNvSpPr>
          <p:nvPr>
            <p:ph type="dt" sz="half" idx="10"/>
          </p:nvPr>
        </p:nvSpPr>
        <p:spPr/>
        <p:txBody>
          <a:bodyPr/>
          <a:lstStyle/>
          <a:p>
            <a:fld id="{573B3701-5145-4E65-B098-FC65E6B9C69E}" type="datetimeFigureOut">
              <a:rPr lang="ru-RU" smtClean="0"/>
              <a:t>23.12.2021</a:t>
            </a:fld>
            <a:endParaRPr lang="ru-RU"/>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4EBAF00-306F-4411-AFE4-29EC60878A84}" type="slidenum">
              <a:rPr lang="ru-RU" smtClean="0"/>
              <a:t>‹#›</a:t>
            </a:fld>
            <a:endParaRPr lang="ru-RU"/>
          </a:p>
        </p:txBody>
      </p:sp>
    </p:spTree>
    <p:extLst>
      <p:ext uri="{BB962C8B-B14F-4D97-AF65-F5344CB8AC3E}">
        <p14:creationId xmlns:p14="http://schemas.microsoft.com/office/powerpoint/2010/main" val="717775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mt="80000"/>
            <a:extLst>
              <a:ext uri="{28A0092B-C50C-407E-A947-70E740481C1C}">
                <a14:useLocalDpi xmlns:a14="http://schemas.microsoft.com/office/drawing/2010/main" val="0"/>
              </a:ext>
            </a:extLst>
          </a:blip>
          <a:srcRect/>
          <a:stretch>
            <a:fillRect/>
          </a:stretch>
        </p:blipFill>
        <p:spPr bwMode="auto">
          <a:xfrm>
            <a:off x="1" y="-1"/>
            <a:ext cx="5545139" cy="57785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415602" y="521159"/>
            <a:ext cx="4713936" cy="1344927"/>
          </a:xfrm>
          <a:prstGeom prst="rect">
            <a:avLst/>
          </a:prstGeom>
        </p:spPr>
        <p:txBody>
          <a:bodyPr vert="horz" lIns="64703" tIns="32351" rIns="64703" bIns="32351"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415601" y="1994496"/>
            <a:ext cx="4713937" cy="2885127"/>
          </a:xfrm>
          <a:prstGeom prst="rect">
            <a:avLst/>
          </a:prstGeom>
        </p:spPr>
        <p:txBody>
          <a:bodyPr vert="horz" lIns="64703" tIns="32351" rIns="64703" bIns="32351"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3492426" y="4957205"/>
            <a:ext cx="1247656" cy="307652"/>
          </a:xfrm>
          <a:prstGeom prst="rect">
            <a:avLst/>
          </a:prstGeom>
        </p:spPr>
        <p:txBody>
          <a:bodyPr vert="horz" lIns="64703" tIns="32351" rIns="64703" bIns="32351" rtlCol="0" anchor="ctr"/>
          <a:lstStyle>
            <a:lvl1pPr algn="r">
              <a:defRPr sz="700">
                <a:solidFill>
                  <a:schemeClr val="tx1"/>
                </a:solidFill>
              </a:defRPr>
            </a:lvl1pPr>
          </a:lstStyle>
          <a:p>
            <a:fld id="{573B3701-5145-4E65-B098-FC65E6B9C69E}" type="datetimeFigureOut">
              <a:rPr lang="ru-RU" smtClean="0"/>
              <a:t>23.12.2021</a:t>
            </a:fld>
            <a:endParaRPr lang="ru-RU"/>
          </a:p>
        </p:txBody>
      </p:sp>
      <p:sp>
        <p:nvSpPr>
          <p:cNvPr id="5" name="Footer Placeholder 4"/>
          <p:cNvSpPr>
            <a:spLocks noGrp="1"/>
          </p:cNvSpPr>
          <p:nvPr>
            <p:ph type="ftr" sz="quarter" idx="3"/>
          </p:nvPr>
        </p:nvSpPr>
        <p:spPr>
          <a:xfrm>
            <a:off x="415601" y="4957205"/>
            <a:ext cx="3034947" cy="307652"/>
          </a:xfrm>
          <a:prstGeom prst="rect">
            <a:avLst/>
          </a:prstGeom>
        </p:spPr>
        <p:txBody>
          <a:bodyPr vert="horz" lIns="64703" tIns="32351" rIns="64703" bIns="32351" rtlCol="0" anchor="ctr"/>
          <a:lstStyle>
            <a:lvl1pPr algn="l">
              <a:defRPr sz="700">
                <a:solidFill>
                  <a:schemeClr val="tx1"/>
                </a:solidFill>
              </a:defRPr>
            </a:lvl1pPr>
          </a:lstStyle>
          <a:p>
            <a:endParaRPr lang="ru-RU"/>
          </a:p>
        </p:txBody>
      </p:sp>
      <p:sp>
        <p:nvSpPr>
          <p:cNvPr id="6" name="Slide Number Placeholder 5"/>
          <p:cNvSpPr>
            <a:spLocks noGrp="1"/>
          </p:cNvSpPr>
          <p:nvPr>
            <p:ph type="sldNum" sz="quarter" idx="4"/>
          </p:nvPr>
        </p:nvSpPr>
        <p:spPr>
          <a:xfrm>
            <a:off x="4781960" y="4957205"/>
            <a:ext cx="347578" cy="307652"/>
          </a:xfrm>
          <a:prstGeom prst="rect">
            <a:avLst/>
          </a:prstGeom>
        </p:spPr>
        <p:txBody>
          <a:bodyPr vert="horz" lIns="64703" tIns="32351" rIns="64703" bIns="32351" rtlCol="0" anchor="ctr"/>
          <a:lstStyle>
            <a:lvl1pPr algn="r">
              <a:defRPr sz="700">
                <a:solidFill>
                  <a:schemeClr val="tx1"/>
                </a:solidFill>
              </a:defRPr>
            </a:lvl1pPr>
          </a:lstStyle>
          <a:p>
            <a:fld id="{54EBAF00-306F-4411-AFE4-29EC60878A84}" type="slidenum">
              <a:rPr lang="ru-RU" smtClean="0"/>
              <a:t>‹#›</a:t>
            </a:fld>
            <a:endParaRPr lang="ru-RU"/>
          </a:p>
        </p:txBody>
      </p:sp>
    </p:spTree>
    <p:extLst>
      <p:ext uri="{BB962C8B-B14F-4D97-AF65-F5344CB8AC3E}">
        <p14:creationId xmlns:p14="http://schemas.microsoft.com/office/powerpoint/2010/main" val="2254836840"/>
      </p:ext>
    </p:extLst>
  </p:cSld>
  <p:clrMap bg1="lt1" tx1="dk1" bg2="lt2" tx2="dk2" accent1="accent1" accent2="accent2" accent3="accent3" accent4="accent4" accent5="accent5" accent6="accent6" hlink="hlink" folHlink="folHlink"/>
  <p:sldLayoutIdLst>
    <p:sldLayoutId id="2147484067" r:id="rId1"/>
    <p:sldLayoutId id="2147484068" r:id="rId2"/>
    <p:sldLayoutId id="2147484069" r:id="rId3"/>
    <p:sldLayoutId id="2147484070" r:id="rId4"/>
    <p:sldLayoutId id="2147484071" r:id="rId5"/>
    <p:sldLayoutId id="2147484072" r:id="rId6"/>
    <p:sldLayoutId id="2147484073" r:id="rId7"/>
    <p:sldLayoutId id="2147484074" r:id="rId8"/>
    <p:sldLayoutId id="2147484075" r:id="rId9"/>
    <p:sldLayoutId id="2147484076" r:id="rId10"/>
    <p:sldLayoutId id="2147484077" r:id="rId11"/>
    <p:sldLayoutId id="2147484078" r:id="rId12"/>
    <p:sldLayoutId id="2147484079" r:id="rId13"/>
    <p:sldLayoutId id="2147484080" r:id="rId14"/>
    <p:sldLayoutId id="2147484081" r:id="rId15"/>
    <p:sldLayoutId id="2147484082" r:id="rId16"/>
    <p:sldLayoutId id="2147484083" r:id="rId17"/>
    <p:sldLayoutId id="2147484084" r:id="rId18"/>
  </p:sldLayoutIdLst>
  <p:txStyles>
    <p:titleStyle>
      <a:lvl1pPr algn="ctr" defTabSz="647029" rtl="0" eaLnBrk="1" latinLnBrk="0" hangingPunct="1">
        <a:lnSpc>
          <a:spcPct val="90000"/>
        </a:lnSpc>
        <a:spcBef>
          <a:spcPct val="0"/>
        </a:spcBef>
        <a:buNone/>
        <a:defRPr sz="2500" kern="1200" cap="all" baseline="0">
          <a:solidFill>
            <a:schemeClr val="tx1"/>
          </a:solidFill>
          <a:effectLst/>
          <a:latin typeface="+mj-lt"/>
          <a:ea typeface="+mj-ea"/>
          <a:cs typeface="+mj-cs"/>
        </a:defRPr>
      </a:lvl1pPr>
    </p:titleStyle>
    <p:bodyStyle>
      <a:lvl1pPr marL="161757" indent="-161757" algn="l" defTabSz="647029" rtl="0" eaLnBrk="1" latinLnBrk="0" hangingPunct="1">
        <a:lnSpc>
          <a:spcPct val="120000"/>
        </a:lnSpc>
        <a:spcBef>
          <a:spcPts val="708"/>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1pPr>
      <a:lvl2pPr marL="485272" indent="-161757" algn="l" defTabSz="647029" rtl="0" eaLnBrk="1" latinLnBrk="0" hangingPunct="1">
        <a:lnSpc>
          <a:spcPct val="120000"/>
        </a:lnSpc>
        <a:spcBef>
          <a:spcPts val="354"/>
        </a:spcBef>
        <a:buClr>
          <a:schemeClr val="tx1"/>
        </a:buClr>
        <a:buFont typeface="Arial" panose="020B0604020202020204" pitchFamily="34" charset="0"/>
        <a:buChar char="•"/>
        <a:defRPr sz="1300" kern="1200" cap="all" baseline="0">
          <a:solidFill>
            <a:schemeClr val="tx1"/>
          </a:solidFill>
          <a:effectLst/>
          <a:latin typeface="+mn-lt"/>
          <a:ea typeface="+mn-ea"/>
          <a:cs typeface="+mn-cs"/>
        </a:defRPr>
      </a:lvl2pPr>
      <a:lvl3pPr marL="808787" indent="-161757" algn="l" defTabSz="647029" rtl="0" eaLnBrk="1" latinLnBrk="0" hangingPunct="1">
        <a:lnSpc>
          <a:spcPct val="120000"/>
        </a:lnSpc>
        <a:spcBef>
          <a:spcPts val="354"/>
        </a:spcBef>
        <a:buClr>
          <a:schemeClr val="tx1"/>
        </a:buClr>
        <a:buFont typeface="Arial" panose="020B0604020202020204" pitchFamily="34" charset="0"/>
        <a:buChar char="•"/>
        <a:defRPr sz="1100" kern="1200" cap="all" baseline="0">
          <a:solidFill>
            <a:schemeClr val="tx1"/>
          </a:solidFill>
          <a:effectLst/>
          <a:latin typeface="+mn-lt"/>
          <a:ea typeface="+mn-ea"/>
          <a:cs typeface="+mn-cs"/>
        </a:defRPr>
      </a:lvl3pPr>
      <a:lvl4pPr marL="1132302" indent="-161757" algn="l" defTabSz="647029" rtl="0" eaLnBrk="1" latinLnBrk="0" hangingPunct="1">
        <a:lnSpc>
          <a:spcPct val="120000"/>
        </a:lnSpc>
        <a:spcBef>
          <a:spcPts val="354"/>
        </a:spcBef>
        <a:buClr>
          <a:schemeClr val="tx1"/>
        </a:buClr>
        <a:buFont typeface="Arial" panose="020B0604020202020204" pitchFamily="34" charset="0"/>
        <a:buChar char="•"/>
        <a:defRPr sz="1000" kern="1200" cap="all" baseline="0">
          <a:solidFill>
            <a:schemeClr val="tx1"/>
          </a:solidFill>
          <a:effectLst/>
          <a:latin typeface="+mn-lt"/>
          <a:ea typeface="+mn-ea"/>
          <a:cs typeface="+mn-cs"/>
        </a:defRPr>
      </a:lvl4pPr>
      <a:lvl5pPr marL="1455816" indent="-161757" algn="l" defTabSz="647029" rtl="0" eaLnBrk="1" latinLnBrk="0" hangingPunct="1">
        <a:lnSpc>
          <a:spcPct val="120000"/>
        </a:lnSpc>
        <a:spcBef>
          <a:spcPts val="354"/>
        </a:spcBef>
        <a:buClr>
          <a:schemeClr val="tx1"/>
        </a:buClr>
        <a:buFont typeface="Arial" panose="020B0604020202020204" pitchFamily="34" charset="0"/>
        <a:buChar char="•"/>
        <a:defRPr sz="1000" kern="1200" cap="all" baseline="0">
          <a:solidFill>
            <a:schemeClr val="tx1"/>
          </a:solidFill>
          <a:effectLst/>
          <a:latin typeface="+mn-lt"/>
          <a:ea typeface="+mn-ea"/>
          <a:cs typeface="+mn-cs"/>
        </a:defRPr>
      </a:lvl5pPr>
      <a:lvl6pPr marL="1779331" indent="-161757" algn="l" defTabSz="647029" rtl="0" eaLnBrk="1" latinLnBrk="0" hangingPunct="1">
        <a:lnSpc>
          <a:spcPct val="120000"/>
        </a:lnSpc>
        <a:spcBef>
          <a:spcPts val="354"/>
        </a:spcBef>
        <a:buClr>
          <a:schemeClr val="tx1"/>
        </a:buClr>
        <a:buFont typeface="Arial" panose="020B0604020202020204" pitchFamily="34" charset="0"/>
        <a:buChar char="•"/>
        <a:defRPr sz="1000" kern="1200" cap="all" baseline="0">
          <a:solidFill>
            <a:schemeClr val="tx1"/>
          </a:solidFill>
          <a:effectLst/>
          <a:latin typeface="+mn-lt"/>
          <a:ea typeface="+mn-ea"/>
          <a:cs typeface="+mn-cs"/>
        </a:defRPr>
      </a:lvl6pPr>
      <a:lvl7pPr marL="2102846" indent="-161757" algn="l" defTabSz="647029" rtl="0" eaLnBrk="1" latinLnBrk="0" hangingPunct="1">
        <a:lnSpc>
          <a:spcPct val="120000"/>
        </a:lnSpc>
        <a:spcBef>
          <a:spcPts val="354"/>
        </a:spcBef>
        <a:buClr>
          <a:schemeClr val="tx1"/>
        </a:buClr>
        <a:buFont typeface="Arial" panose="020B0604020202020204" pitchFamily="34" charset="0"/>
        <a:buChar char="•"/>
        <a:defRPr sz="1000" kern="1200" cap="all" baseline="0">
          <a:solidFill>
            <a:schemeClr val="tx1"/>
          </a:solidFill>
          <a:effectLst/>
          <a:latin typeface="+mn-lt"/>
          <a:ea typeface="+mn-ea"/>
          <a:cs typeface="+mn-cs"/>
        </a:defRPr>
      </a:lvl7pPr>
      <a:lvl8pPr marL="2426360" indent="-161757" algn="l" defTabSz="647029" rtl="0" eaLnBrk="1" latinLnBrk="0" hangingPunct="1">
        <a:lnSpc>
          <a:spcPct val="120000"/>
        </a:lnSpc>
        <a:spcBef>
          <a:spcPts val="354"/>
        </a:spcBef>
        <a:buClr>
          <a:schemeClr val="tx1"/>
        </a:buClr>
        <a:buFont typeface="Arial" panose="020B0604020202020204" pitchFamily="34" charset="0"/>
        <a:buChar char="•"/>
        <a:defRPr sz="1000" kern="1200" cap="all" baseline="0">
          <a:solidFill>
            <a:schemeClr val="tx1"/>
          </a:solidFill>
          <a:effectLst/>
          <a:latin typeface="+mn-lt"/>
          <a:ea typeface="+mn-ea"/>
          <a:cs typeface="+mn-cs"/>
        </a:defRPr>
      </a:lvl8pPr>
      <a:lvl9pPr marL="2749875" indent="-161757" algn="l" defTabSz="647029" rtl="0" eaLnBrk="1" latinLnBrk="0" hangingPunct="1">
        <a:lnSpc>
          <a:spcPct val="120000"/>
        </a:lnSpc>
        <a:spcBef>
          <a:spcPts val="354"/>
        </a:spcBef>
        <a:buClr>
          <a:schemeClr val="tx1"/>
        </a:buClr>
        <a:buFont typeface="Arial" panose="020B0604020202020204" pitchFamily="34" charset="0"/>
        <a:buChar char="•"/>
        <a:defRPr sz="1000" kern="1200" cap="all" baseline="0">
          <a:solidFill>
            <a:schemeClr val="tx1"/>
          </a:solidFill>
          <a:effectLst/>
          <a:latin typeface="+mn-lt"/>
          <a:ea typeface="+mn-ea"/>
          <a:cs typeface="+mn-cs"/>
        </a:defRPr>
      </a:lvl9pPr>
    </p:bodyStyle>
    <p:otherStyle>
      <a:defPPr>
        <a:defRPr lang="en-US"/>
      </a:defPPr>
      <a:lvl1pPr marL="0" algn="l" defTabSz="647029" rtl="0" eaLnBrk="1" latinLnBrk="0" hangingPunct="1">
        <a:defRPr sz="1300" kern="1200">
          <a:solidFill>
            <a:schemeClr val="tx1"/>
          </a:solidFill>
          <a:latin typeface="+mn-lt"/>
          <a:ea typeface="+mn-ea"/>
          <a:cs typeface="+mn-cs"/>
        </a:defRPr>
      </a:lvl1pPr>
      <a:lvl2pPr marL="323515" algn="l" defTabSz="647029" rtl="0" eaLnBrk="1" latinLnBrk="0" hangingPunct="1">
        <a:defRPr sz="1300" kern="1200">
          <a:solidFill>
            <a:schemeClr val="tx1"/>
          </a:solidFill>
          <a:latin typeface="+mn-lt"/>
          <a:ea typeface="+mn-ea"/>
          <a:cs typeface="+mn-cs"/>
        </a:defRPr>
      </a:lvl2pPr>
      <a:lvl3pPr marL="647029" algn="l" defTabSz="647029" rtl="0" eaLnBrk="1" latinLnBrk="0" hangingPunct="1">
        <a:defRPr sz="1300" kern="1200">
          <a:solidFill>
            <a:schemeClr val="tx1"/>
          </a:solidFill>
          <a:latin typeface="+mn-lt"/>
          <a:ea typeface="+mn-ea"/>
          <a:cs typeface="+mn-cs"/>
        </a:defRPr>
      </a:lvl3pPr>
      <a:lvl4pPr marL="970544" algn="l" defTabSz="647029" rtl="0" eaLnBrk="1" latinLnBrk="0" hangingPunct="1">
        <a:defRPr sz="1300" kern="1200">
          <a:solidFill>
            <a:schemeClr val="tx1"/>
          </a:solidFill>
          <a:latin typeface="+mn-lt"/>
          <a:ea typeface="+mn-ea"/>
          <a:cs typeface="+mn-cs"/>
        </a:defRPr>
      </a:lvl4pPr>
      <a:lvl5pPr marL="1294059" algn="l" defTabSz="647029" rtl="0" eaLnBrk="1" latinLnBrk="0" hangingPunct="1">
        <a:defRPr sz="1300" kern="1200">
          <a:solidFill>
            <a:schemeClr val="tx1"/>
          </a:solidFill>
          <a:latin typeface="+mn-lt"/>
          <a:ea typeface="+mn-ea"/>
          <a:cs typeface="+mn-cs"/>
        </a:defRPr>
      </a:lvl5pPr>
      <a:lvl6pPr marL="1617574" algn="l" defTabSz="647029" rtl="0" eaLnBrk="1" latinLnBrk="0" hangingPunct="1">
        <a:defRPr sz="1300" kern="1200">
          <a:solidFill>
            <a:schemeClr val="tx1"/>
          </a:solidFill>
          <a:latin typeface="+mn-lt"/>
          <a:ea typeface="+mn-ea"/>
          <a:cs typeface="+mn-cs"/>
        </a:defRPr>
      </a:lvl6pPr>
      <a:lvl7pPr marL="1941088" algn="l" defTabSz="647029" rtl="0" eaLnBrk="1" latinLnBrk="0" hangingPunct="1">
        <a:defRPr sz="1300" kern="1200">
          <a:solidFill>
            <a:schemeClr val="tx1"/>
          </a:solidFill>
          <a:latin typeface="+mn-lt"/>
          <a:ea typeface="+mn-ea"/>
          <a:cs typeface="+mn-cs"/>
        </a:defRPr>
      </a:lvl7pPr>
      <a:lvl8pPr marL="2264603" algn="l" defTabSz="647029" rtl="0" eaLnBrk="1" latinLnBrk="0" hangingPunct="1">
        <a:defRPr sz="1300" kern="1200">
          <a:solidFill>
            <a:schemeClr val="tx1"/>
          </a:solidFill>
          <a:latin typeface="+mn-lt"/>
          <a:ea typeface="+mn-ea"/>
          <a:cs typeface="+mn-cs"/>
        </a:defRPr>
      </a:lvl8pPr>
      <a:lvl9pPr marL="2588118" algn="l" defTabSz="647029" rtl="0" eaLnBrk="1" latinLnBrk="0" hangingPunct="1">
        <a:defRPr sz="1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8.xml"/><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5148" y="1797129"/>
            <a:ext cx="4978079" cy="1034830"/>
          </a:xfrm>
          <a:prstGeom prst="rect">
            <a:avLst/>
          </a:prstGeom>
          <a:noFill/>
        </p:spPr>
        <p:txBody>
          <a:bodyPr wrap="square" lIns="64703" tIns="32351" rIns="64703" bIns="32351" rtlCol="0">
            <a:spAutoFit/>
          </a:bodyPr>
          <a:lstStyle/>
          <a:p>
            <a:pPr algn="ctr"/>
            <a:r>
              <a:rPr lang="ru-RU" sz="2400" dirty="0">
                <a:latin typeface="Times New Roman" panose="02020603050405020304" pitchFamily="18" charset="0"/>
                <a:cs typeface="Times New Roman" panose="02020603050405020304" pitchFamily="18" charset="0"/>
              </a:rPr>
              <a:t>«В царстве капризов и упрямства»</a:t>
            </a:r>
          </a:p>
          <a:p>
            <a:pPr algn="r"/>
            <a:r>
              <a:rPr lang="ru-RU" dirty="0">
                <a:latin typeface="Times New Roman" panose="02020603050405020304" pitchFamily="18" charset="0"/>
                <a:cs typeface="Times New Roman" panose="02020603050405020304" pitchFamily="18" charset="0"/>
              </a:rPr>
              <a:t>Подготовила педагог-психолог </a:t>
            </a:r>
          </a:p>
          <a:p>
            <a:pPr algn="r"/>
            <a:r>
              <a:rPr lang="ru-RU" dirty="0">
                <a:latin typeface="Times New Roman" panose="02020603050405020304" pitchFamily="18" charset="0"/>
                <a:cs typeface="Times New Roman" panose="02020603050405020304" pitchFamily="18" charset="0"/>
              </a:rPr>
              <a:t>Ольга Александровна Ким</a:t>
            </a:r>
          </a:p>
          <a:p>
            <a:endParaRPr lang="ru-RU" dirty="0"/>
          </a:p>
        </p:txBody>
      </p:sp>
      <p:pic>
        <p:nvPicPr>
          <p:cNvPr id="3" name="Picture 2" descr="C:\Users\Пользователь\Desktop\Диск D\doc\ДОКУМЕНТЫ   МЕТОДИСТА\Оксана\БЕРЕЗКА\berezka3_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9861" y="340967"/>
            <a:ext cx="1452588" cy="1456162"/>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1764457" y="372527"/>
            <a:ext cx="2808312" cy="754753"/>
          </a:xfrm>
          <a:prstGeom prst="rect">
            <a:avLst/>
          </a:prstGeom>
        </p:spPr>
        <p:txBody>
          <a:bodyPr wrap="square" lIns="64703" tIns="32351" rIns="64703" bIns="32351">
            <a:spAutoFit/>
          </a:bodyPr>
          <a:lstStyle/>
          <a:p>
            <a:pPr algn="ctr">
              <a:spcBef>
                <a:spcPct val="20000"/>
              </a:spcBef>
            </a:pPr>
            <a:r>
              <a:rPr lang="kk-KZ" altLang="ru-RU" sz="1400" dirty="0">
                <a:latin typeface="Times New Roman" pitchFamily="18" charset="0"/>
                <a:cs typeface="Times New Roman" pitchFamily="18" charset="0"/>
              </a:rPr>
              <a:t>Коммунальное государственное казенное предприятие</a:t>
            </a:r>
          </a:p>
          <a:p>
            <a:pPr algn="ctr">
              <a:spcBef>
                <a:spcPct val="20000"/>
              </a:spcBef>
            </a:pPr>
            <a:r>
              <a:rPr lang="kk-KZ" altLang="ru-RU" sz="1400" dirty="0">
                <a:latin typeface="Times New Roman" pitchFamily="18" charset="0"/>
                <a:cs typeface="Times New Roman" pitchFamily="18" charset="0"/>
              </a:rPr>
              <a:t>«Ясли-сад «БЕРЁЗКА»</a:t>
            </a:r>
            <a:endParaRPr lang="ru-RU" altLang="ru-RU" sz="1400" dirty="0">
              <a:latin typeface="Times New Roman" pitchFamily="18" charset="0"/>
              <a:cs typeface="Times New Roman" pitchFamily="18" charset="0"/>
            </a:endParaRPr>
          </a:p>
        </p:txBody>
      </p:sp>
      <p:pic>
        <p:nvPicPr>
          <p:cNvPr id="2" name="Picture 2">
            <a:extLst>
              <a:ext uri="{FF2B5EF4-FFF2-40B4-BE49-F238E27FC236}">
                <a16:creationId xmlns:a16="http://schemas.microsoft.com/office/drawing/2014/main" id="{37E167FA-C736-42C7-9109-D7D6350D938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0568"/>
          <a:stretch/>
        </p:blipFill>
        <p:spPr bwMode="auto">
          <a:xfrm>
            <a:off x="414176" y="2673226"/>
            <a:ext cx="4716785" cy="28102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364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5867AFF6-3C05-4A1D-901F-97BD798DF599}"/>
              </a:ext>
            </a:extLst>
          </p:cNvPr>
          <p:cNvSpPr/>
          <p:nvPr/>
        </p:nvSpPr>
        <p:spPr>
          <a:xfrm>
            <a:off x="108273" y="152946"/>
            <a:ext cx="5328592" cy="2585323"/>
          </a:xfrm>
          <a:prstGeom prst="rect">
            <a:avLst/>
          </a:prstGeom>
        </p:spPr>
        <p:txBody>
          <a:bodyPr wrap="square">
            <a:spAutoFit/>
          </a:bodyPr>
          <a:lstStyle/>
          <a:p>
            <a:pPr algn="ctr">
              <a:spcAft>
                <a:spcPts val="0"/>
              </a:spcAft>
            </a:pPr>
            <a:r>
              <a:rPr lang="ru-RU" sz="1600" dirty="0">
                <a:solidFill>
                  <a:srgbClr val="000000"/>
                </a:solidFill>
                <a:latin typeface="Times New Roman" panose="02020603050405020304" pitchFamily="18" charset="0"/>
                <a:ea typeface="Calibri" panose="020F0502020204030204" pitchFamily="34" charset="0"/>
              </a:rPr>
              <a:t>В заключение предлагаю Вам  следующее задание,</a:t>
            </a:r>
            <a:br>
              <a:rPr lang="ru-RU" sz="1600" dirty="0">
                <a:solidFill>
                  <a:srgbClr val="000000"/>
                </a:solidFill>
                <a:latin typeface="Times New Roman" panose="02020603050405020304" pitchFamily="18" charset="0"/>
                <a:ea typeface="Calibri" panose="020F0502020204030204" pitchFamily="34" charset="0"/>
              </a:rPr>
            </a:br>
            <a:r>
              <a:rPr lang="ru-RU" sz="1800" b="1" dirty="0">
                <a:solidFill>
                  <a:schemeClr val="accent2"/>
                </a:solidFill>
                <a:latin typeface="Times New Roman" panose="02020603050405020304" pitchFamily="18" charset="0"/>
                <a:ea typeface="Calibri" panose="020F0502020204030204" pitchFamily="34" charset="0"/>
              </a:rPr>
              <a:t>«Какой он мой ребенок»</a:t>
            </a:r>
          </a:p>
          <a:p>
            <a:pPr algn="ctr">
              <a:spcAft>
                <a:spcPts val="0"/>
              </a:spcAft>
            </a:pPr>
            <a:endParaRPr lang="ru-RU" sz="1600" dirty="0">
              <a:solidFill>
                <a:srgbClr val="000000"/>
              </a:solidFill>
              <a:latin typeface="Times New Roman" panose="02020603050405020304" pitchFamily="18" charset="0"/>
              <a:ea typeface="Calibri" panose="020F0502020204030204" pitchFamily="34" charset="0"/>
            </a:endParaRPr>
          </a:p>
          <a:p>
            <a:pPr algn="just">
              <a:spcAft>
                <a:spcPts val="0"/>
              </a:spcAft>
            </a:pPr>
            <a:r>
              <a:rPr lang="ru-RU" sz="1600" dirty="0">
                <a:solidFill>
                  <a:srgbClr val="000000"/>
                </a:solidFill>
                <a:latin typeface="Times New Roman" panose="02020603050405020304" pitchFamily="18" charset="0"/>
                <a:ea typeface="Calibri" panose="020F0502020204030204" pitchFamily="34" charset="0"/>
              </a:rPr>
              <a:t>1.Обвести контур руки на листе бумаги. </a:t>
            </a:r>
            <a:br>
              <a:rPr lang="ru-RU" sz="1600" dirty="0">
                <a:solidFill>
                  <a:srgbClr val="000000"/>
                </a:solidFill>
                <a:latin typeface="Times New Roman" panose="02020603050405020304" pitchFamily="18" charset="0"/>
                <a:ea typeface="Calibri" panose="020F0502020204030204" pitchFamily="34" charset="0"/>
              </a:rPr>
            </a:br>
            <a:r>
              <a:rPr lang="ru-RU" sz="1600" dirty="0">
                <a:solidFill>
                  <a:srgbClr val="000000"/>
                </a:solidFill>
                <a:latin typeface="Times New Roman" panose="02020603050405020304" pitchFamily="18" charset="0"/>
                <a:ea typeface="Calibri" panose="020F0502020204030204" pitchFamily="34" charset="0"/>
              </a:rPr>
              <a:t>2.На изображении каждого пальца написать по букве имени своего ребёнка (Если имя длинное, то можно использовать уменьшительно-ласкательную форму или обвести вторую руку).  </a:t>
            </a:r>
          </a:p>
          <a:p>
            <a:pPr algn="just">
              <a:spcAft>
                <a:spcPts val="0"/>
              </a:spcAft>
            </a:pPr>
            <a:r>
              <a:rPr lang="ru-RU" sz="1600" dirty="0">
                <a:solidFill>
                  <a:srgbClr val="000000"/>
                </a:solidFill>
                <a:latin typeface="Times New Roman" panose="02020603050405020304" pitchFamily="18" charset="0"/>
                <a:ea typeface="Calibri" panose="020F0502020204030204" pitchFamily="34" charset="0"/>
              </a:rPr>
              <a:t>3.Расшифровать буквы, написать лучшие качества характера своего ребёнка, начинающиеся на эту букву. </a:t>
            </a:r>
            <a:endParaRPr lang="ru-RU" sz="1600" dirty="0">
              <a:effectLst/>
              <a:latin typeface="Times New Roman" panose="02020603050405020304" pitchFamily="18" charset="0"/>
              <a:ea typeface="Calibri" panose="020F0502020204030204" pitchFamily="34" charset="0"/>
            </a:endParaRPr>
          </a:p>
        </p:txBody>
      </p:sp>
      <p:pic>
        <p:nvPicPr>
          <p:cNvPr id="8194" name="Picture 2">
            <a:extLst>
              <a:ext uri="{FF2B5EF4-FFF2-40B4-BE49-F238E27FC236}">
                <a16:creationId xmlns:a16="http://schemas.microsoft.com/office/drawing/2014/main" id="{15E12D89-8DE5-49D2-8DCF-90A42A50B99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735" t="3470" r="12833" b="2731"/>
          <a:stretch/>
        </p:blipFill>
        <p:spPr bwMode="auto">
          <a:xfrm>
            <a:off x="1476425" y="2752482"/>
            <a:ext cx="2592288" cy="27622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4783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06657F5-09A6-47C7-8407-9E8F422B7C8E}"/>
              </a:ext>
            </a:extLst>
          </p:cNvPr>
          <p:cNvSpPr txBox="1"/>
          <p:nvPr/>
        </p:nvSpPr>
        <p:spPr>
          <a:xfrm>
            <a:off x="184936" y="2203651"/>
            <a:ext cx="5106703" cy="2308324"/>
          </a:xfrm>
          <a:prstGeom prst="rect">
            <a:avLst/>
          </a:prstGeom>
          <a:noFill/>
        </p:spPr>
        <p:txBody>
          <a:bodyPr wrap="square" rtlCol="0">
            <a:spAutoFit/>
          </a:bodyPr>
          <a:lstStyle/>
          <a:p>
            <a:pPr algn="just">
              <a:spcAft>
                <a:spcPts val="0"/>
              </a:spcAft>
            </a:pPr>
            <a:r>
              <a:rPr lang="ru-RU" sz="1600" dirty="0">
                <a:latin typeface="Times New Roman" panose="02020603050405020304" pitchFamily="18" charset="0"/>
                <a:cs typeface="Times New Roman" panose="02020603050405020304" pitchFamily="18" charset="0"/>
              </a:rPr>
              <a:t>Именно в наших руках, в руках взрослых: мам, пап и педагогов какое поведение есть и будет у нашего ребенка, и какими вырастут наши дети.</a:t>
            </a:r>
            <a:r>
              <a:rPr lang="ru-RU" sz="1600" dirty="0">
                <a:latin typeface="Times New Roman" panose="02020603050405020304" pitchFamily="18" charset="0"/>
                <a:ea typeface="Calibri" panose="020F0502020204030204" pitchFamily="34" charset="0"/>
              </a:rPr>
              <a:t> 	</a:t>
            </a:r>
          </a:p>
          <a:p>
            <a:pPr algn="just">
              <a:spcAft>
                <a:spcPts val="0"/>
              </a:spcAft>
            </a:pPr>
            <a:r>
              <a:rPr lang="ru-RU" sz="1600" dirty="0">
                <a:latin typeface="Times New Roman" panose="02020603050405020304" pitchFamily="18" charset="0"/>
                <a:ea typeface="Calibri" panose="020F0502020204030204" pitchFamily="34" charset="0"/>
              </a:rPr>
              <a:t>Капризы (в переводе с французского прихоть, причуда) – стремление детей добиваться чего – то запретного, недостижимого и невозможного в данный момент.</a:t>
            </a:r>
          </a:p>
          <a:p>
            <a:pPr algn="just">
              <a:spcAft>
                <a:spcPts val="0"/>
              </a:spcAft>
            </a:pPr>
            <a:r>
              <a:rPr lang="ru-RU" sz="1600" dirty="0">
                <a:latin typeface="Times New Roman" panose="02020603050405020304" pitchFamily="18" charset="0"/>
                <a:ea typeface="Calibri" panose="020F0502020204030204" pitchFamily="34" charset="0"/>
              </a:rPr>
              <a:t>Обычно капризы беспричинны, почти всегда сопровождаются плачем, криком, топаньем ног, разбрасыванием вещей.</a:t>
            </a:r>
          </a:p>
        </p:txBody>
      </p:sp>
      <p:pic>
        <p:nvPicPr>
          <p:cNvPr id="4" name="Picture 2">
            <a:extLst>
              <a:ext uri="{FF2B5EF4-FFF2-40B4-BE49-F238E27FC236}">
                <a16:creationId xmlns:a16="http://schemas.microsoft.com/office/drawing/2014/main" id="{6C468252-D2A0-4500-82E6-3C01E8C5A32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051" r="9051"/>
          <a:stretch/>
        </p:blipFill>
        <p:spPr bwMode="auto">
          <a:xfrm>
            <a:off x="3117955" y="4185394"/>
            <a:ext cx="2230440" cy="1475716"/>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a:extLst>
              <a:ext uri="{FF2B5EF4-FFF2-40B4-BE49-F238E27FC236}">
                <a16:creationId xmlns:a16="http://schemas.microsoft.com/office/drawing/2014/main" id="{84BF02E7-8713-4797-856F-51B711FE5E07}"/>
              </a:ext>
            </a:extLst>
          </p:cNvPr>
          <p:cNvPicPr/>
          <p:nvPr/>
        </p:nvPicPr>
        <p:blipFill rotWithShape="1">
          <a:blip r:embed="rId3">
            <a:extLst>
              <a:ext uri="{28A0092B-C50C-407E-A947-70E740481C1C}">
                <a14:useLocalDpi xmlns:a14="http://schemas.microsoft.com/office/drawing/2010/main" val="0"/>
              </a:ext>
            </a:extLst>
          </a:blip>
          <a:srcRect l="4971" t="3422" r="7319" b="33936"/>
          <a:stretch/>
        </p:blipFill>
        <p:spPr bwMode="auto">
          <a:xfrm>
            <a:off x="184936" y="117390"/>
            <a:ext cx="3667753" cy="212378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40047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адпись 45">
            <a:extLst>
              <a:ext uri="{FF2B5EF4-FFF2-40B4-BE49-F238E27FC236}">
                <a16:creationId xmlns:a16="http://schemas.microsoft.com/office/drawing/2014/main" id="{D72C83DE-DB5C-46BF-AEEF-BFF2ABBFACC6}"/>
              </a:ext>
            </a:extLst>
          </p:cNvPr>
          <p:cNvSpPr txBox="1">
            <a:spLocks noChangeArrowheads="1"/>
          </p:cNvSpPr>
          <p:nvPr/>
        </p:nvSpPr>
        <p:spPr bwMode="auto">
          <a:xfrm>
            <a:off x="593725" y="7010400"/>
            <a:ext cx="102235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a:ln>
                  <a:noFill/>
                </a:ln>
                <a:solidFill>
                  <a:srgbClr val="3366CC"/>
                </a:solidFill>
                <a:effectLst/>
                <a:latin typeface="Times New Roman" panose="02020603050405020304" pitchFamily="18" charset="0"/>
                <a:ea typeface="Calibri" panose="020F0502020204030204" pitchFamily="34" charset="0"/>
                <a:cs typeface="Times New Roman" panose="02020603050405020304" pitchFamily="18" charset="0"/>
              </a:rPr>
              <a:t>Радость</a:t>
            </a:r>
            <a:endParaRPr kumimoji="0" lang="ru-RU" altLang="ru-RU" sz="400" b="0" i="0" u="none" strike="noStrike" cap="none" normalizeH="0" baseline="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a:ln>
                  <a:noFill/>
                </a:ln>
                <a:solidFill>
                  <a:srgbClr val="3366CC"/>
                </a:solidFill>
                <a:effectLst/>
                <a:latin typeface="Times New Roman" panose="02020603050405020304" pitchFamily="18" charset="0"/>
                <a:ea typeface="Calibri" panose="020F0502020204030204" pitchFamily="34" charset="0"/>
                <a:cs typeface="Times New Roman" panose="02020603050405020304" pitchFamily="18" charset="0"/>
              </a:rPr>
              <a:t>Қуаныш</a:t>
            </a:r>
            <a:endParaRPr kumimoji="0" lang="ru-RU" altLang="ru-RU" sz="1800" b="0" i="0" u="none" strike="noStrike" cap="none" normalizeH="0" baseline="0">
              <a:ln>
                <a:noFill/>
              </a:ln>
              <a:solidFill>
                <a:schemeClr val="tx1"/>
              </a:solidFill>
              <a:effectLst/>
              <a:latin typeface="Arial" panose="020B0604020202020204" pitchFamily="34" charset="0"/>
            </a:endParaRPr>
          </a:p>
        </p:txBody>
      </p:sp>
      <p:sp>
        <p:nvSpPr>
          <p:cNvPr id="4" name="Надпись 46">
            <a:extLst>
              <a:ext uri="{FF2B5EF4-FFF2-40B4-BE49-F238E27FC236}">
                <a16:creationId xmlns:a16="http://schemas.microsoft.com/office/drawing/2014/main" id="{D12FFB5E-2B8E-46B9-8EC9-D16C6AEC48CD}"/>
              </a:ext>
            </a:extLst>
          </p:cNvPr>
          <p:cNvSpPr txBox="1">
            <a:spLocks noChangeArrowheads="1"/>
          </p:cNvSpPr>
          <p:nvPr/>
        </p:nvSpPr>
        <p:spPr bwMode="auto">
          <a:xfrm>
            <a:off x="2773363" y="6915150"/>
            <a:ext cx="12414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a:ln>
                  <a:noFill/>
                </a:ln>
                <a:solidFill>
                  <a:srgbClr val="3366CC"/>
                </a:solidFill>
                <a:effectLst/>
                <a:latin typeface="Times New Roman" panose="02020603050405020304" pitchFamily="18" charset="0"/>
                <a:ea typeface="Calibri" panose="020F0502020204030204" pitchFamily="34" charset="0"/>
                <a:cs typeface="Times New Roman" panose="02020603050405020304" pitchFamily="18" charset="0"/>
              </a:rPr>
              <a:t>Удивление</a:t>
            </a:r>
            <a:endParaRPr kumimoji="0" lang="ru-RU" altLang="ru-RU" sz="400" b="0" i="0" u="none" strike="noStrike" cap="none" normalizeH="0" baseline="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a:ln>
                  <a:noFill/>
                </a:ln>
                <a:solidFill>
                  <a:srgbClr val="3366CC"/>
                </a:solidFill>
                <a:effectLst/>
                <a:latin typeface="Times New Roman" panose="02020603050405020304" pitchFamily="18" charset="0"/>
                <a:ea typeface="Calibri" panose="020F0502020204030204" pitchFamily="34" charset="0"/>
                <a:cs typeface="Times New Roman" panose="02020603050405020304" pitchFamily="18" charset="0"/>
              </a:rPr>
              <a:t>Таңдану</a:t>
            </a:r>
            <a:endParaRPr kumimoji="0" lang="ru-RU" altLang="ru-RU" sz="4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a:ln>
                <a:noFill/>
              </a:ln>
              <a:solidFill>
                <a:schemeClr val="tx1"/>
              </a:solidFill>
              <a:effectLst/>
              <a:latin typeface="Arial" panose="020B0604020202020204" pitchFamily="34" charset="0"/>
            </a:endParaRPr>
          </a:p>
        </p:txBody>
      </p:sp>
      <p:sp>
        <p:nvSpPr>
          <p:cNvPr id="5" name="Надпись 47">
            <a:extLst>
              <a:ext uri="{FF2B5EF4-FFF2-40B4-BE49-F238E27FC236}">
                <a16:creationId xmlns:a16="http://schemas.microsoft.com/office/drawing/2014/main" id="{BDE3FDDE-A9EA-4903-9A77-9690D9C0E578}"/>
              </a:ext>
            </a:extLst>
          </p:cNvPr>
          <p:cNvSpPr txBox="1">
            <a:spLocks noChangeArrowheads="1"/>
          </p:cNvSpPr>
          <p:nvPr/>
        </p:nvSpPr>
        <p:spPr bwMode="auto">
          <a:xfrm>
            <a:off x="5195888" y="6932613"/>
            <a:ext cx="11811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a:ln>
                  <a:noFill/>
                </a:ln>
                <a:solidFill>
                  <a:srgbClr val="3366CC"/>
                </a:solidFill>
                <a:effectLst/>
                <a:latin typeface="Times New Roman" panose="02020603050405020304" pitchFamily="18" charset="0"/>
                <a:ea typeface="Calibri" panose="020F0502020204030204" pitchFamily="34" charset="0"/>
                <a:cs typeface="Times New Roman" panose="02020603050405020304" pitchFamily="18" charset="0"/>
              </a:rPr>
              <a:t>Злость</a:t>
            </a:r>
            <a:endParaRPr kumimoji="0" lang="ru-RU" altLang="ru-RU" sz="400" b="0" i="0" u="none" strike="noStrike" cap="none" normalizeH="0" baseline="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a:ln>
                  <a:noFill/>
                </a:ln>
                <a:solidFill>
                  <a:srgbClr val="3366CC"/>
                </a:solidFill>
                <a:effectLst/>
                <a:latin typeface="Times New Roman" panose="02020603050405020304" pitchFamily="18" charset="0"/>
                <a:ea typeface="Calibri" panose="020F0502020204030204" pitchFamily="34" charset="0"/>
                <a:cs typeface="Times New Roman" panose="02020603050405020304" pitchFamily="18" charset="0"/>
              </a:rPr>
              <a:t>Ашулану</a:t>
            </a:r>
            <a:endParaRPr kumimoji="0" lang="ru-RU" altLang="ru-RU" sz="4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a:ln>
                <a:noFill/>
              </a:ln>
              <a:solidFill>
                <a:schemeClr val="tx1"/>
              </a:solidFill>
              <a:effectLst/>
              <a:latin typeface="Arial" panose="020B0604020202020204" pitchFamily="34" charset="0"/>
            </a:endParaRPr>
          </a:p>
        </p:txBody>
      </p:sp>
      <p:sp>
        <p:nvSpPr>
          <p:cNvPr id="6" name="Надпись 65">
            <a:extLst>
              <a:ext uri="{FF2B5EF4-FFF2-40B4-BE49-F238E27FC236}">
                <a16:creationId xmlns:a16="http://schemas.microsoft.com/office/drawing/2014/main" id="{85A595C4-FB3F-480E-9B9A-547348AE1F50}"/>
              </a:ext>
            </a:extLst>
          </p:cNvPr>
          <p:cNvSpPr txBox="1">
            <a:spLocks noChangeArrowheads="1"/>
          </p:cNvSpPr>
          <p:nvPr/>
        </p:nvSpPr>
        <p:spPr bwMode="auto">
          <a:xfrm>
            <a:off x="2720975" y="6924675"/>
            <a:ext cx="1255713" cy="723900"/>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a:ln>
                  <a:noFill/>
                </a:ln>
                <a:solidFill>
                  <a:srgbClr val="3366CC"/>
                </a:solidFill>
                <a:effectLst/>
                <a:latin typeface="Times New Roman" panose="02020603050405020304" pitchFamily="18" charset="0"/>
                <a:ea typeface="Calibri" panose="020F0502020204030204" pitchFamily="34" charset="0"/>
                <a:cs typeface="Times New Roman" panose="02020603050405020304" pitchFamily="18" charset="0"/>
              </a:rPr>
              <a:t>Удивление</a:t>
            </a:r>
            <a:endParaRPr kumimoji="0" lang="ru-RU" altLang="ru-RU" sz="400" b="0" i="0" u="none" strike="noStrike" cap="none" normalizeH="0" baseline="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a:ln>
                  <a:noFill/>
                </a:ln>
                <a:solidFill>
                  <a:srgbClr val="3366CC"/>
                </a:solidFill>
                <a:effectLst/>
                <a:latin typeface="Times New Roman" panose="02020603050405020304" pitchFamily="18" charset="0"/>
                <a:ea typeface="Calibri" panose="020F0502020204030204" pitchFamily="34" charset="0"/>
                <a:cs typeface="Times New Roman" panose="02020603050405020304" pitchFamily="18" charset="0"/>
              </a:rPr>
              <a:t>Таңдану</a:t>
            </a:r>
            <a:endParaRPr kumimoji="0" lang="ru-RU" altLang="ru-RU" sz="1800" b="0" i="0" u="none" strike="noStrike" cap="none" normalizeH="0" baseline="0">
              <a:ln>
                <a:noFill/>
              </a:ln>
              <a:solidFill>
                <a:schemeClr val="tx1"/>
              </a:solidFill>
              <a:effectLst/>
              <a:latin typeface="Arial" panose="020B0604020202020204" pitchFamily="34" charset="0"/>
            </a:endParaRPr>
          </a:p>
        </p:txBody>
      </p:sp>
      <p:sp>
        <p:nvSpPr>
          <p:cNvPr id="7" name="Надпись 63">
            <a:extLst>
              <a:ext uri="{FF2B5EF4-FFF2-40B4-BE49-F238E27FC236}">
                <a16:creationId xmlns:a16="http://schemas.microsoft.com/office/drawing/2014/main" id="{4EC52135-AF36-4CBF-AFD7-9D749C683C4C}"/>
              </a:ext>
            </a:extLst>
          </p:cNvPr>
          <p:cNvSpPr txBox="1">
            <a:spLocks noChangeArrowheads="1"/>
          </p:cNvSpPr>
          <p:nvPr/>
        </p:nvSpPr>
        <p:spPr bwMode="auto">
          <a:xfrm>
            <a:off x="550863" y="7005638"/>
            <a:ext cx="1168400" cy="792162"/>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a:ln>
                  <a:noFill/>
                </a:ln>
                <a:solidFill>
                  <a:srgbClr val="3366CC"/>
                </a:solidFill>
                <a:effectLst/>
                <a:latin typeface="Times New Roman" panose="02020603050405020304" pitchFamily="18" charset="0"/>
                <a:ea typeface="Calibri" panose="020F0502020204030204" pitchFamily="34" charset="0"/>
                <a:cs typeface="Times New Roman" panose="02020603050405020304" pitchFamily="18" charset="0"/>
              </a:rPr>
              <a:t>Радость</a:t>
            </a:r>
            <a:endParaRPr kumimoji="0" lang="ru-RU" altLang="ru-RU" sz="400" b="0" i="0" u="none" strike="noStrike" cap="none" normalizeH="0" baseline="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a:ln>
                  <a:noFill/>
                </a:ln>
                <a:solidFill>
                  <a:srgbClr val="3366CC"/>
                </a:solidFill>
                <a:effectLst/>
                <a:latin typeface="Times New Roman" panose="02020603050405020304" pitchFamily="18" charset="0"/>
                <a:ea typeface="Calibri" panose="020F0502020204030204" pitchFamily="34" charset="0"/>
                <a:cs typeface="Times New Roman" panose="02020603050405020304" pitchFamily="18" charset="0"/>
              </a:rPr>
              <a:t>Қуаныш</a:t>
            </a:r>
            <a:endParaRPr kumimoji="0" lang="ru-RU" altLang="ru-RU" sz="4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a:ln>
                <a:noFill/>
              </a:ln>
              <a:solidFill>
                <a:schemeClr val="tx1"/>
              </a:solidFill>
              <a:effectLst/>
              <a:latin typeface="Arial" panose="020B0604020202020204" pitchFamily="34" charset="0"/>
            </a:endParaRPr>
          </a:p>
        </p:txBody>
      </p:sp>
      <p:sp>
        <p:nvSpPr>
          <p:cNvPr id="8" name="Надпись 66">
            <a:extLst>
              <a:ext uri="{FF2B5EF4-FFF2-40B4-BE49-F238E27FC236}">
                <a16:creationId xmlns:a16="http://schemas.microsoft.com/office/drawing/2014/main" id="{8C3762C0-4564-476E-89A6-28EFC0ED6134}"/>
              </a:ext>
            </a:extLst>
          </p:cNvPr>
          <p:cNvSpPr txBox="1">
            <a:spLocks noChangeArrowheads="1"/>
          </p:cNvSpPr>
          <p:nvPr/>
        </p:nvSpPr>
        <p:spPr bwMode="auto">
          <a:xfrm>
            <a:off x="5137150" y="6896100"/>
            <a:ext cx="1282700" cy="75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a:ln>
                  <a:noFill/>
                </a:ln>
                <a:solidFill>
                  <a:srgbClr val="3366CC"/>
                </a:solidFill>
                <a:effectLst/>
                <a:latin typeface="Times New Roman" panose="02020603050405020304" pitchFamily="18" charset="0"/>
                <a:ea typeface="Calibri" panose="020F0502020204030204" pitchFamily="34" charset="0"/>
                <a:cs typeface="Times New Roman" panose="02020603050405020304" pitchFamily="18" charset="0"/>
              </a:rPr>
              <a:t>Страх</a:t>
            </a:r>
            <a:endParaRPr kumimoji="0" lang="ru-RU" altLang="ru-RU" sz="400" b="0" i="0" u="none" strike="noStrike" cap="none" normalizeH="0" baseline="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kk-KZ" altLang="ru-RU" sz="1600" b="1" i="0" u="none" strike="noStrike" cap="none" normalizeH="0" baseline="0">
                <a:ln>
                  <a:noFill/>
                </a:ln>
                <a:solidFill>
                  <a:srgbClr val="3366CC"/>
                </a:solidFill>
                <a:effectLst/>
                <a:latin typeface="Times New Roman" panose="02020603050405020304" pitchFamily="18" charset="0"/>
                <a:ea typeface="Calibri" panose="020F0502020204030204" pitchFamily="34" charset="0"/>
                <a:cs typeface="Times New Roman" panose="02020603050405020304" pitchFamily="18" charset="0"/>
              </a:rPr>
              <a:t>Қорқыныш</a:t>
            </a:r>
            <a:endParaRPr kumimoji="0" lang="kk-KZ" altLang="ru-RU" sz="4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kk-KZ" altLang="ru-RU" sz="1800" b="0" i="0" u="none" strike="noStrike" cap="none" normalizeH="0" baseline="0">
              <a:ln>
                <a:noFill/>
              </a:ln>
              <a:solidFill>
                <a:schemeClr val="tx1"/>
              </a:solidFill>
              <a:effectLst/>
              <a:latin typeface="Arial" panose="020B0604020202020204" pitchFamily="34" charset="0"/>
            </a:endParaRPr>
          </a:p>
        </p:txBody>
      </p:sp>
      <p:sp>
        <p:nvSpPr>
          <p:cNvPr id="11" name="Rectangle 12">
            <a:extLst>
              <a:ext uri="{FF2B5EF4-FFF2-40B4-BE49-F238E27FC236}">
                <a16:creationId xmlns:a16="http://schemas.microsoft.com/office/drawing/2014/main" id="{4892F4AE-4F77-4618-B9B3-FD2355735655}"/>
              </a:ext>
            </a:extLst>
          </p:cNvPr>
          <p:cNvSpPr>
            <a:spLocks noChangeArrowheads="1"/>
          </p:cNvSpPr>
          <p:nvPr/>
        </p:nvSpPr>
        <p:spPr bwMode="auto">
          <a:xfrm>
            <a:off x="2924175" y="6096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ru-RU"/>
          </a:p>
        </p:txBody>
      </p:sp>
      <p:sp>
        <p:nvSpPr>
          <p:cNvPr id="14" name="Rectangle 15">
            <a:extLst>
              <a:ext uri="{FF2B5EF4-FFF2-40B4-BE49-F238E27FC236}">
                <a16:creationId xmlns:a16="http://schemas.microsoft.com/office/drawing/2014/main" id="{5086C96D-B058-4B81-A82D-D243284D1B1F}"/>
              </a:ext>
            </a:extLst>
          </p:cNvPr>
          <p:cNvSpPr>
            <a:spLocks noChangeArrowheads="1"/>
          </p:cNvSpPr>
          <p:nvPr/>
        </p:nvSpPr>
        <p:spPr bwMode="auto">
          <a:xfrm>
            <a:off x="152400" y="6867525"/>
            <a:ext cx="554513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ru-RU" altLang="ru-RU" sz="400" b="0" i="0" u="none" strike="noStrike" cap="none" normalizeH="0" baseline="0">
                <a:ln>
                  <a:noFill/>
                </a:ln>
                <a:solidFill>
                  <a:schemeClr val="tx1"/>
                </a:solidFill>
                <a:effectLst/>
              </a:rPr>
            </a:br>
            <a:endParaRPr kumimoji="0" lang="ru-RU" altLang="ru-RU"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ru-RU" altLang="ru-RU" sz="4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a:ln>
                <a:noFill/>
              </a:ln>
              <a:solidFill>
                <a:schemeClr val="tx1"/>
              </a:solidFill>
              <a:effectLst/>
              <a:latin typeface="Arial" panose="020B0604020202020204" pitchFamily="34" charset="0"/>
            </a:endParaRPr>
          </a:p>
        </p:txBody>
      </p:sp>
      <p:sp>
        <p:nvSpPr>
          <p:cNvPr id="15" name="Rectangle 22">
            <a:extLst>
              <a:ext uri="{FF2B5EF4-FFF2-40B4-BE49-F238E27FC236}">
                <a16:creationId xmlns:a16="http://schemas.microsoft.com/office/drawing/2014/main" id="{0F0FD694-2A0A-4AF1-843A-B18C8AEA3BFB}"/>
              </a:ext>
            </a:extLst>
          </p:cNvPr>
          <p:cNvSpPr>
            <a:spLocks noChangeArrowheads="1"/>
          </p:cNvSpPr>
          <p:nvPr/>
        </p:nvSpPr>
        <p:spPr bwMode="auto">
          <a:xfrm>
            <a:off x="152400" y="6867525"/>
            <a:ext cx="554513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ru-RU" altLang="ru-RU" sz="4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a:ln>
                <a:noFill/>
              </a:ln>
              <a:solidFill>
                <a:schemeClr val="tx1"/>
              </a:solidFill>
              <a:effectLst/>
              <a:latin typeface="Arial" panose="020B0604020202020204" pitchFamily="34" charset="0"/>
            </a:endParaRPr>
          </a:p>
        </p:txBody>
      </p:sp>
      <p:sp>
        <p:nvSpPr>
          <p:cNvPr id="24" name="Прямоугольник 23">
            <a:extLst>
              <a:ext uri="{FF2B5EF4-FFF2-40B4-BE49-F238E27FC236}">
                <a16:creationId xmlns:a16="http://schemas.microsoft.com/office/drawing/2014/main" id="{50AFEA37-20A7-4164-96F8-323E8A6D5C7D}"/>
              </a:ext>
            </a:extLst>
          </p:cNvPr>
          <p:cNvSpPr/>
          <p:nvPr/>
        </p:nvSpPr>
        <p:spPr>
          <a:xfrm>
            <a:off x="152400" y="152946"/>
            <a:ext cx="5212457" cy="3693319"/>
          </a:xfrm>
          <a:prstGeom prst="rect">
            <a:avLst/>
          </a:prstGeom>
        </p:spPr>
        <p:txBody>
          <a:bodyPr wrap="square">
            <a:spAutoFit/>
          </a:bodyPr>
          <a:lstStyle/>
          <a:p>
            <a:pPr algn="just">
              <a:spcAft>
                <a:spcPts val="0"/>
              </a:spcAft>
            </a:pPr>
            <a:r>
              <a:rPr lang="ru-RU" sz="1800" dirty="0">
                <a:latin typeface="Times New Roman" panose="02020603050405020304" pitchFamily="18" charset="0"/>
                <a:ea typeface="Calibri" panose="020F0502020204030204" pitchFamily="34" charset="0"/>
              </a:rPr>
              <a:t>Упрямство и капризы – две стороны одного и того же нарушения проявление трудностей: у детей более сильных это выражается в упрямстве, а у слабых в капризах.</a:t>
            </a:r>
          </a:p>
          <a:p>
            <a:pPr algn="just">
              <a:spcAft>
                <a:spcPts val="0"/>
              </a:spcAft>
            </a:pPr>
            <a:r>
              <a:rPr lang="ru-RU" sz="1800" dirty="0">
                <a:latin typeface="Times New Roman" panose="02020603050405020304" pitchFamily="18" charset="0"/>
                <a:ea typeface="Calibri" panose="020F0502020204030204" pitchFamily="34" charset="0"/>
              </a:rPr>
              <a:t>Первые проявления упрямства не случайно обнаруживаются у совсем маленьких детей – в возрасте 2-3 лет. Именно в этот период у ребенка резко возрастает активность, самостоятельность, настойчивость в достижении своих целей. В этот период малыш уже может иметь мнение и пытаться его отстаивать. Одним из способов настоять на своем, и является упрямство, т.е. первая попытка самоутверждения.</a:t>
            </a:r>
            <a:endParaRPr lang="ru-RU" sz="1800" dirty="0">
              <a:effectLst/>
              <a:latin typeface="Times New Roman" panose="02020603050405020304" pitchFamily="18" charset="0"/>
              <a:ea typeface="Calibri" panose="020F0502020204030204" pitchFamily="34" charset="0"/>
            </a:endParaRPr>
          </a:p>
        </p:txBody>
      </p:sp>
      <p:pic>
        <p:nvPicPr>
          <p:cNvPr id="4100" name="Picture 4">
            <a:extLst>
              <a:ext uri="{FF2B5EF4-FFF2-40B4-BE49-F238E27FC236}">
                <a16:creationId xmlns:a16="http://schemas.microsoft.com/office/drawing/2014/main" id="{3EBCE27C-34D5-415E-AC68-B451A02FB7D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23690" y="3811019"/>
            <a:ext cx="2805981" cy="1816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02708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5E6608F-5B8B-4F51-9987-EED55832132C}"/>
              </a:ext>
            </a:extLst>
          </p:cNvPr>
          <p:cNvSpPr/>
          <p:nvPr/>
        </p:nvSpPr>
        <p:spPr>
          <a:xfrm>
            <a:off x="252289" y="152946"/>
            <a:ext cx="5112568" cy="3139321"/>
          </a:xfrm>
          <a:prstGeom prst="rect">
            <a:avLst/>
          </a:prstGeom>
        </p:spPr>
        <p:txBody>
          <a:bodyPr wrap="square">
            <a:spAutoFit/>
          </a:bodyPr>
          <a:lstStyle/>
          <a:p>
            <a:pPr algn="just">
              <a:spcAft>
                <a:spcPts val="0"/>
              </a:spcAft>
            </a:pPr>
            <a:r>
              <a:rPr lang="ru-RU" sz="1800" dirty="0">
                <a:latin typeface="Times New Roman" panose="02020603050405020304" pitchFamily="18" charset="0"/>
                <a:ea typeface="Calibri" panose="020F0502020204030204" pitchFamily="34" charset="0"/>
              </a:rPr>
              <a:t>Одной из частых причин проявления упрямства и капризов у малыша является отступление от привычного уклада жизни - нарушение режима, смена обстановки, обилие новых впечатлений, плохое самочувствие, во время болезни. </a:t>
            </a:r>
          </a:p>
          <a:p>
            <a:pPr algn="just">
              <a:spcAft>
                <a:spcPts val="0"/>
              </a:spcAft>
            </a:pPr>
            <a:r>
              <a:rPr lang="ru-RU" sz="1800" dirty="0">
                <a:latin typeface="Times New Roman" panose="02020603050405020304" pitchFamily="18" charset="0"/>
                <a:ea typeface="Calibri" panose="020F0502020204030204" pitchFamily="34" charset="0"/>
              </a:rPr>
              <a:t>Как только появляется обстановка комфорта, так и исчезает упрямство. Поэтому необходимо найти, что мешает ребенку, что вызывает его протест. Для этого необходимо хорошо представлять себе привычки, потребности и желание малыша, разумно их оценивать.</a:t>
            </a:r>
            <a:endParaRPr lang="ru-RU" sz="1800" dirty="0">
              <a:effectLst/>
              <a:latin typeface="Times New Roman" panose="02020603050405020304" pitchFamily="18" charset="0"/>
              <a:ea typeface="Calibri" panose="020F0502020204030204" pitchFamily="34" charset="0"/>
            </a:endParaRPr>
          </a:p>
        </p:txBody>
      </p:sp>
      <p:pic>
        <p:nvPicPr>
          <p:cNvPr id="5122" name="Picture 2">
            <a:extLst>
              <a:ext uri="{FF2B5EF4-FFF2-40B4-BE49-F238E27FC236}">
                <a16:creationId xmlns:a16="http://schemas.microsoft.com/office/drawing/2014/main" id="{D5814EAB-5E02-4ACE-9331-F2C368AD7C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2349" y="3292267"/>
            <a:ext cx="3960440" cy="2209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25268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F59FE96C-3E39-4EF7-9103-1E7D42256289}"/>
              </a:ext>
            </a:extLst>
          </p:cNvPr>
          <p:cNvSpPr/>
          <p:nvPr/>
        </p:nvSpPr>
        <p:spPr>
          <a:xfrm>
            <a:off x="144277" y="169787"/>
            <a:ext cx="5256584" cy="3416320"/>
          </a:xfrm>
          <a:prstGeom prst="rect">
            <a:avLst/>
          </a:prstGeom>
        </p:spPr>
        <p:txBody>
          <a:bodyPr wrap="square">
            <a:spAutoFit/>
          </a:bodyPr>
          <a:lstStyle/>
          <a:p>
            <a:pPr algn="just">
              <a:spcAft>
                <a:spcPts val="0"/>
              </a:spcAft>
            </a:pPr>
            <a:r>
              <a:rPr lang="ru-RU" sz="1800" dirty="0">
                <a:latin typeface="Times New Roman" panose="02020603050405020304" pitchFamily="18" charset="0"/>
                <a:ea typeface="Calibri" panose="020F0502020204030204" pitchFamily="34" charset="0"/>
              </a:rPr>
              <a:t>Другой распространенной причиной проявления упрямства в раннем детстве является не своевременное стремление родителей как можно раньше приучать малыша к самообслуживанию или требовать от ребенка то, что ему не по силам.</a:t>
            </a:r>
          </a:p>
          <a:p>
            <a:pPr algn="just">
              <a:spcAft>
                <a:spcPts val="0"/>
              </a:spcAft>
            </a:pPr>
            <a:r>
              <a:rPr lang="ru-RU" sz="1800" dirty="0">
                <a:latin typeface="Times New Roman" panose="02020603050405020304" pitchFamily="18" charset="0"/>
                <a:ea typeface="Calibri" panose="020F0502020204030204" pitchFamily="34" charset="0"/>
              </a:rPr>
              <a:t>Если упрямство свойственно, как правило, сильным, активным и энергичным детям, упорно отстаивающими свое мнение в открытой борьбе с такими же энергичными родителями, то несколько иначе обстоит дело с капризами. «Капризность как устойчивая форма поведения, «Черта характера» присущая некоторым дошкольникам.</a:t>
            </a:r>
            <a:endParaRPr lang="ru-RU" sz="1800" dirty="0">
              <a:effectLst/>
              <a:latin typeface="Times New Roman" panose="02020603050405020304" pitchFamily="18" charset="0"/>
              <a:ea typeface="Calibri" panose="020F0502020204030204" pitchFamily="34" charset="0"/>
            </a:endParaRPr>
          </a:p>
        </p:txBody>
      </p:sp>
      <p:pic>
        <p:nvPicPr>
          <p:cNvPr id="6146" name="Picture 2">
            <a:extLst>
              <a:ext uri="{FF2B5EF4-FFF2-40B4-BE49-F238E27FC236}">
                <a16:creationId xmlns:a16="http://schemas.microsoft.com/office/drawing/2014/main" id="{9CF29BAE-0274-4024-B84C-6DEEB066F4D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02" r="3251" b="23531"/>
          <a:stretch/>
        </p:blipFill>
        <p:spPr bwMode="auto">
          <a:xfrm>
            <a:off x="612329" y="3599649"/>
            <a:ext cx="3960440" cy="2009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4847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ChangeArrowheads="1"/>
          </p:cNvSpPr>
          <p:nvPr/>
        </p:nvSpPr>
        <p:spPr bwMode="auto">
          <a:xfrm>
            <a:off x="327197" y="519469"/>
            <a:ext cx="130734" cy="265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4703" tIns="32351" rIns="64703" bIns="32351" numCol="1" anchor="ctr" anchorCtr="0" compatLnSpc="1">
            <a:prstTxWarp prst="textNoShape">
              <a:avLst/>
            </a:prstTxWarp>
            <a:spAutoFit/>
          </a:bodyPr>
          <a:lstStyle/>
          <a:p>
            <a:pPr defTabSz="647029" fontAlgn="base">
              <a:spcBef>
                <a:spcPct val="0"/>
              </a:spcBef>
              <a:spcAft>
                <a:spcPct val="0"/>
              </a:spcAft>
            </a:pPr>
            <a:endParaRPr lang="ru-RU">
              <a:latin typeface="Arial" pitchFamily="34" charset="0"/>
              <a:cs typeface="Arial" pitchFamily="34" charset="0"/>
            </a:endParaRPr>
          </a:p>
        </p:txBody>
      </p:sp>
      <p:pic>
        <p:nvPicPr>
          <p:cNvPr id="2074" name="Рисунок 9">
            <a:extLst>
              <a:ext uri="{FF2B5EF4-FFF2-40B4-BE49-F238E27FC236}">
                <a16:creationId xmlns:a16="http://schemas.microsoft.com/office/drawing/2014/main" id="{89E0235B-A25F-4D9C-B042-17BF2A6BAED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9324975"/>
            <a:ext cx="2152650" cy="1466850"/>
          </a:xfrm>
          <a:prstGeom prst="rect">
            <a:avLst/>
          </a:prstGeom>
          <a:noFill/>
          <a:extLst>
            <a:ext uri="{909E8E84-426E-40DD-AFC4-6F175D3DCCD1}">
              <a14:hiddenFill xmlns:a14="http://schemas.microsoft.com/office/drawing/2010/main">
                <a:solidFill>
                  <a:srgbClr val="FFFFFF"/>
                </a:solidFill>
              </a14:hiddenFill>
            </a:ext>
          </a:extLst>
        </p:spPr>
      </p:pic>
      <p:pic>
        <p:nvPicPr>
          <p:cNvPr id="2073" name="Рисунок 20">
            <a:extLst>
              <a:ext uri="{FF2B5EF4-FFF2-40B4-BE49-F238E27FC236}">
                <a16:creationId xmlns:a16="http://schemas.microsoft.com/office/drawing/2014/main" id="{1BBA7BF7-37E9-4EC0-8DB9-E0EBAEAE858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1249025"/>
            <a:ext cx="2219325" cy="1524000"/>
          </a:xfrm>
          <a:prstGeom prst="rect">
            <a:avLst/>
          </a:prstGeom>
          <a:noFill/>
          <a:extLst>
            <a:ext uri="{909E8E84-426E-40DD-AFC4-6F175D3DCCD1}">
              <a14:hiddenFill xmlns:a14="http://schemas.microsoft.com/office/drawing/2010/main">
                <a:solidFill>
                  <a:srgbClr val="FFFFFF"/>
                </a:solidFill>
              </a14:hiddenFill>
            </a:ext>
          </a:extLst>
        </p:spPr>
      </p:pic>
      <p:pic>
        <p:nvPicPr>
          <p:cNvPr id="2072" name="Рисунок 25">
            <a:extLst>
              <a:ext uri="{FF2B5EF4-FFF2-40B4-BE49-F238E27FC236}">
                <a16:creationId xmlns:a16="http://schemas.microsoft.com/office/drawing/2014/main" id="{2D91FD10-F010-427D-8E9A-16908547472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2773025"/>
            <a:ext cx="2257425" cy="1543050"/>
          </a:xfrm>
          <a:prstGeom prst="rect">
            <a:avLst/>
          </a:prstGeom>
          <a:noFill/>
          <a:extLst>
            <a:ext uri="{909E8E84-426E-40DD-AFC4-6F175D3DCCD1}">
              <a14:hiddenFill xmlns:a14="http://schemas.microsoft.com/office/drawing/2010/main">
                <a:solidFill>
                  <a:srgbClr val="FFFFFF"/>
                </a:solidFill>
              </a14:hiddenFill>
            </a:ext>
          </a:extLst>
        </p:spPr>
      </p:pic>
      <p:pic>
        <p:nvPicPr>
          <p:cNvPr id="2071" name="Рисунок 21">
            <a:extLst>
              <a:ext uri="{FF2B5EF4-FFF2-40B4-BE49-F238E27FC236}">
                <a16:creationId xmlns:a16="http://schemas.microsoft.com/office/drawing/2014/main" id="{00C479A1-4FCC-440D-A2A5-9678F76E288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14316075"/>
            <a:ext cx="2181225" cy="1485900"/>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33">
            <a:extLst>
              <a:ext uri="{FF2B5EF4-FFF2-40B4-BE49-F238E27FC236}">
                <a16:creationId xmlns:a16="http://schemas.microsoft.com/office/drawing/2014/main" id="{77118A94-C09F-4401-9CBE-C7472414BF72}"/>
              </a:ext>
            </a:extLst>
          </p:cNvPr>
          <p:cNvSpPr>
            <a:spLocks noChangeArrowheads="1"/>
          </p:cNvSpPr>
          <p:nvPr/>
        </p:nvSpPr>
        <p:spPr bwMode="auto">
          <a:xfrm>
            <a:off x="2771775" y="4572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ru-RU"/>
          </a:p>
        </p:txBody>
      </p:sp>
      <p:sp>
        <p:nvSpPr>
          <p:cNvPr id="19" name="Rectangle 34">
            <a:extLst>
              <a:ext uri="{FF2B5EF4-FFF2-40B4-BE49-F238E27FC236}">
                <a16:creationId xmlns:a16="http://schemas.microsoft.com/office/drawing/2014/main" id="{272327ED-3CD6-4CA1-AC3F-1C9B05785462}"/>
              </a:ext>
            </a:extLst>
          </p:cNvPr>
          <p:cNvSpPr>
            <a:spLocks noChangeArrowheads="1"/>
          </p:cNvSpPr>
          <p:nvPr/>
        </p:nvSpPr>
        <p:spPr bwMode="auto">
          <a:xfrm>
            <a:off x="2771775" y="2085975"/>
            <a:ext cx="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ru-RU" altLang="ru-RU" sz="1800" b="0" i="0" u="none" strike="noStrike" cap="none" normalizeH="0" baseline="0">
              <a:ln>
                <a:noFill/>
              </a:ln>
              <a:solidFill>
                <a:schemeClr val="tx1"/>
              </a:solidFill>
              <a:effectLst/>
              <a:latin typeface="Arial" panose="020B0604020202020204" pitchFamily="34" charset="0"/>
            </a:endParaRPr>
          </a:p>
        </p:txBody>
      </p:sp>
      <p:sp>
        <p:nvSpPr>
          <p:cNvPr id="20" name="Rectangle 35">
            <a:extLst>
              <a:ext uri="{FF2B5EF4-FFF2-40B4-BE49-F238E27FC236}">
                <a16:creationId xmlns:a16="http://schemas.microsoft.com/office/drawing/2014/main" id="{A7ABC29C-BC6E-4988-847D-6C6CD22C5E7E}"/>
              </a:ext>
            </a:extLst>
          </p:cNvPr>
          <p:cNvSpPr>
            <a:spLocks noChangeArrowheads="1"/>
          </p:cNvSpPr>
          <p:nvPr/>
        </p:nvSpPr>
        <p:spPr bwMode="auto">
          <a:xfrm>
            <a:off x="2771775" y="3686175"/>
            <a:ext cx="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1" name="Rectangle 36">
            <a:extLst>
              <a:ext uri="{FF2B5EF4-FFF2-40B4-BE49-F238E27FC236}">
                <a16:creationId xmlns:a16="http://schemas.microsoft.com/office/drawing/2014/main" id="{DB97AE1E-D390-46E2-A5CA-700EE45220ED}"/>
              </a:ext>
            </a:extLst>
          </p:cNvPr>
          <p:cNvSpPr>
            <a:spLocks noChangeArrowheads="1"/>
          </p:cNvSpPr>
          <p:nvPr/>
        </p:nvSpPr>
        <p:spPr bwMode="auto">
          <a:xfrm>
            <a:off x="2771775" y="5772150"/>
            <a:ext cx="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ru-RU" altLang="ru-RU" sz="1800" b="0" i="0" u="none" strike="noStrike" cap="none" normalizeH="0" baseline="0">
              <a:ln>
                <a:noFill/>
              </a:ln>
              <a:solidFill>
                <a:schemeClr val="tx1"/>
              </a:solidFill>
              <a:effectLst/>
              <a:latin typeface="Arial" panose="020B0604020202020204" pitchFamily="34" charset="0"/>
            </a:endParaRPr>
          </a:p>
        </p:txBody>
      </p:sp>
      <p:sp>
        <p:nvSpPr>
          <p:cNvPr id="22" name="Rectangle 37">
            <a:extLst>
              <a:ext uri="{FF2B5EF4-FFF2-40B4-BE49-F238E27FC236}">
                <a16:creationId xmlns:a16="http://schemas.microsoft.com/office/drawing/2014/main" id="{05881349-0DFA-4F22-98DE-70F8820A98B8}"/>
              </a:ext>
            </a:extLst>
          </p:cNvPr>
          <p:cNvSpPr>
            <a:spLocks noChangeArrowheads="1"/>
          </p:cNvSpPr>
          <p:nvPr/>
        </p:nvSpPr>
        <p:spPr bwMode="auto">
          <a:xfrm>
            <a:off x="2771775" y="7400925"/>
            <a:ext cx="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3" name="Rectangle 38">
            <a:extLst>
              <a:ext uri="{FF2B5EF4-FFF2-40B4-BE49-F238E27FC236}">
                <a16:creationId xmlns:a16="http://schemas.microsoft.com/office/drawing/2014/main" id="{48FEEBE5-94BB-47E7-92F1-599400550B06}"/>
              </a:ext>
            </a:extLst>
          </p:cNvPr>
          <p:cNvSpPr>
            <a:spLocks noChangeArrowheads="1"/>
          </p:cNvSpPr>
          <p:nvPr/>
        </p:nvSpPr>
        <p:spPr bwMode="auto">
          <a:xfrm>
            <a:off x="2771775" y="9324975"/>
            <a:ext cx="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ru-RU" altLang="ru-RU" sz="1800" b="0" i="0" u="none" strike="noStrike" cap="none" normalizeH="0" baseline="0">
              <a:ln>
                <a:noFill/>
              </a:ln>
              <a:solidFill>
                <a:schemeClr val="tx1"/>
              </a:solidFill>
              <a:effectLst/>
              <a:latin typeface="Arial" panose="020B0604020202020204" pitchFamily="34" charset="0"/>
            </a:endParaRPr>
          </a:p>
        </p:txBody>
      </p:sp>
      <p:sp>
        <p:nvSpPr>
          <p:cNvPr id="24" name="Rectangle 39">
            <a:extLst>
              <a:ext uri="{FF2B5EF4-FFF2-40B4-BE49-F238E27FC236}">
                <a16:creationId xmlns:a16="http://schemas.microsoft.com/office/drawing/2014/main" id="{09322225-4FCE-4860-B6CA-B261BEA09CF6}"/>
              </a:ext>
            </a:extLst>
          </p:cNvPr>
          <p:cNvSpPr>
            <a:spLocks noChangeArrowheads="1"/>
          </p:cNvSpPr>
          <p:nvPr/>
        </p:nvSpPr>
        <p:spPr bwMode="auto">
          <a:xfrm>
            <a:off x="2771775" y="10791825"/>
            <a:ext cx="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5" name="Rectangle 40">
            <a:extLst>
              <a:ext uri="{FF2B5EF4-FFF2-40B4-BE49-F238E27FC236}">
                <a16:creationId xmlns:a16="http://schemas.microsoft.com/office/drawing/2014/main" id="{184FC257-78D7-4FE7-A2A9-72B39282AA43}"/>
              </a:ext>
            </a:extLst>
          </p:cNvPr>
          <p:cNvSpPr>
            <a:spLocks noChangeArrowheads="1"/>
          </p:cNvSpPr>
          <p:nvPr/>
        </p:nvSpPr>
        <p:spPr bwMode="auto">
          <a:xfrm>
            <a:off x="2771775" y="12773025"/>
            <a:ext cx="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ru-RU" altLang="ru-RU" sz="1800" b="0" i="0" u="none" strike="noStrike" cap="none" normalizeH="0" baseline="0">
              <a:ln>
                <a:noFill/>
              </a:ln>
              <a:solidFill>
                <a:schemeClr val="tx1"/>
              </a:solidFill>
              <a:effectLst/>
              <a:latin typeface="Arial" panose="020B0604020202020204" pitchFamily="34" charset="0"/>
            </a:endParaRPr>
          </a:p>
        </p:txBody>
      </p:sp>
      <p:sp>
        <p:nvSpPr>
          <p:cNvPr id="26" name="Rectangle 41">
            <a:extLst>
              <a:ext uri="{FF2B5EF4-FFF2-40B4-BE49-F238E27FC236}">
                <a16:creationId xmlns:a16="http://schemas.microsoft.com/office/drawing/2014/main" id="{5F849FFA-2FFD-417C-8908-EB5B1DA3A0C2}"/>
              </a:ext>
            </a:extLst>
          </p:cNvPr>
          <p:cNvSpPr>
            <a:spLocks noChangeArrowheads="1"/>
          </p:cNvSpPr>
          <p:nvPr/>
        </p:nvSpPr>
        <p:spPr bwMode="auto">
          <a:xfrm>
            <a:off x="2771775" y="14316075"/>
            <a:ext cx="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ru-RU" altLang="ru-RU" sz="4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a:ln>
                <a:noFill/>
              </a:ln>
              <a:solidFill>
                <a:schemeClr val="tx1"/>
              </a:solidFill>
              <a:effectLst/>
              <a:latin typeface="Arial" panose="020B0604020202020204" pitchFamily="34" charset="0"/>
            </a:endParaRPr>
          </a:p>
        </p:txBody>
      </p:sp>
      <p:sp>
        <p:nvSpPr>
          <p:cNvPr id="27" name="Rectangle 42">
            <a:extLst>
              <a:ext uri="{FF2B5EF4-FFF2-40B4-BE49-F238E27FC236}">
                <a16:creationId xmlns:a16="http://schemas.microsoft.com/office/drawing/2014/main" id="{13182665-128F-4B7C-AB39-4C8ABAC9920A}"/>
              </a:ext>
            </a:extLst>
          </p:cNvPr>
          <p:cNvSpPr>
            <a:spLocks noChangeArrowheads="1"/>
          </p:cNvSpPr>
          <p:nvPr/>
        </p:nvSpPr>
        <p:spPr bwMode="auto">
          <a:xfrm>
            <a:off x="0" y="15801975"/>
            <a:ext cx="55451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a:ln>
                  <a:noFill/>
                </a:ln>
                <a:solidFill>
                  <a:srgbClr val="3366CC"/>
                </a:solidFill>
                <a:effectLst/>
                <a:latin typeface="Times New Roman" panose="02020603050405020304" pitchFamily="18" charset="0"/>
                <a:ea typeface="Calibri" panose="020F0502020204030204" pitchFamily="34" charset="0"/>
                <a:cs typeface="Times New Roman" panose="02020603050405020304" pitchFamily="18" charset="0"/>
              </a:rPr>
              <a:t>Это интересно</a:t>
            </a:r>
            <a:endParaRPr kumimoji="0" lang="ru-RU" altLang="ru-RU" sz="1800" b="0" i="0" u="none" strike="noStrike" cap="none" normalizeH="0" baseline="0">
              <a:ln>
                <a:noFill/>
              </a:ln>
              <a:solidFill>
                <a:schemeClr val="tx1"/>
              </a:solidFill>
              <a:effectLst/>
              <a:latin typeface="Arial" panose="020B0604020202020204" pitchFamily="34" charset="0"/>
            </a:endParaRPr>
          </a:p>
        </p:txBody>
      </p:sp>
      <p:sp>
        <p:nvSpPr>
          <p:cNvPr id="4" name="Прямоугольник 3">
            <a:extLst>
              <a:ext uri="{FF2B5EF4-FFF2-40B4-BE49-F238E27FC236}">
                <a16:creationId xmlns:a16="http://schemas.microsoft.com/office/drawing/2014/main" id="{BEAEE83D-FC65-476B-9CE5-FBBCFC799D8E}"/>
              </a:ext>
            </a:extLst>
          </p:cNvPr>
          <p:cNvSpPr/>
          <p:nvPr/>
        </p:nvSpPr>
        <p:spPr>
          <a:xfrm>
            <a:off x="0" y="45988"/>
            <a:ext cx="5545137" cy="4555093"/>
          </a:xfrm>
          <a:prstGeom prst="rect">
            <a:avLst/>
          </a:prstGeom>
        </p:spPr>
        <p:txBody>
          <a:bodyPr wrap="square">
            <a:spAutoFit/>
          </a:bodyPr>
          <a:lstStyle/>
          <a:p>
            <a:pPr indent="449580" algn="ctr">
              <a:spcAft>
                <a:spcPts val="0"/>
              </a:spcAft>
            </a:pPr>
            <a:r>
              <a:rPr lang="ru-RU" sz="1800" b="1" i="1" dirty="0">
                <a:solidFill>
                  <a:schemeClr val="accent2"/>
                </a:solidFill>
                <a:latin typeface="Times New Roman" panose="02020603050405020304" pitchFamily="18" charset="0"/>
                <a:ea typeface="Calibri" panose="020F0502020204030204" pitchFamily="34" charset="0"/>
              </a:rPr>
              <a:t>Отличительные признаки «Капризности»</a:t>
            </a:r>
          </a:p>
          <a:p>
            <a:pPr indent="180340" algn="just">
              <a:spcAft>
                <a:spcPts val="0"/>
              </a:spcAft>
            </a:pPr>
            <a:r>
              <a:rPr lang="ru-RU" sz="1600" dirty="0">
                <a:latin typeface="Times New Roman" panose="02020603050405020304" pitchFamily="18" charset="0"/>
                <a:ea typeface="Calibri" panose="020F0502020204030204" pitchFamily="34" charset="0"/>
              </a:rPr>
              <a:t> </a:t>
            </a:r>
          </a:p>
          <a:p>
            <a:pPr marL="375920" indent="-285750" algn="just">
              <a:spcAft>
                <a:spcPts val="0"/>
              </a:spcAft>
              <a:buFont typeface="Wingdings" panose="05000000000000000000" pitchFamily="2" charset="2"/>
              <a:buChar char="q"/>
            </a:pPr>
            <a:r>
              <a:rPr lang="ru-RU" sz="1600" dirty="0">
                <a:latin typeface="Times New Roman" panose="02020603050405020304" pitchFamily="18" charset="0"/>
                <a:ea typeface="Calibri" panose="020F0502020204030204" pitchFamily="34" charset="0"/>
              </a:rPr>
              <a:t>Если упрямый ребенок проявляет свое упрямство только в ответ на поведение или требования родителей, то капризный начинает кукситься, ныть и плакать по любому поводу.</a:t>
            </a:r>
          </a:p>
          <a:p>
            <a:pPr marL="375920" indent="-285750" algn="just">
              <a:spcAft>
                <a:spcPts val="0"/>
              </a:spcAft>
              <a:buFont typeface="Wingdings" panose="05000000000000000000" pitchFamily="2" charset="2"/>
              <a:buChar char="q"/>
            </a:pPr>
            <a:r>
              <a:rPr lang="ru-RU" sz="1600" dirty="0">
                <a:latin typeface="Times New Roman" panose="02020603050405020304" pitchFamily="18" charset="0"/>
                <a:ea typeface="Calibri" panose="020F0502020204030204" pitchFamily="34" charset="0"/>
              </a:rPr>
              <a:t>Если для упрямого ребенка самое главное – не уступить, а настоять на своем и если взрослый отстанет, махнет на него рукой, он будет только рад, то «ребенок капризуля» наоборот, скорее стремиться добиться большого внимания к себе.</a:t>
            </a:r>
          </a:p>
          <a:p>
            <a:pPr marL="375920" indent="-285750" algn="just">
              <a:spcAft>
                <a:spcPts val="0"/>
              </a:spcAft>
              <a:buFont typeface="Wingdings" panose="05000000000000000000" pitchFamily="2" charset="2"/>
              <a:buChar char="q"/>
            </a:pPr>
            <a:r>
              <a:rPr lang="ru-RU" sz="1600" dirty="0">
                <a:latin typeface="Times New Roman" panose="02020603050405020304" pitchFamily="18" charset="0"/>
                <a:ea typeface="Calibri" panose="020F0502020204030204" pitchFamily="34" charset="0"/>
              </a:rPr>
              <a:t>У упрямого ребенка всегда, есть какое-то свое мнение, желание, цель, которой он добивается. Его любимое выражение «Я хочу». Капризный ребенок любит говорить: «Я не хочу»</a:t>
            </a:r>
          </a:p>
          <a:p>
            <a:pPr marL="375920" indent="-285750" algn="just">
              <a:spcAft>
                <a:spcPts val="0"/>
              </a:spcAft>
              <a:buFont typeface="Wingdings" panose="05000000000000000000" pitchFamily="2" charset="2"/>
              <a:buChar char="q"/>
            </a:pPr>
            <a:r>
              <a:rPr lang="ru-RU" sz="1600" dirty="0">
                <a:latin typeface="Times New Roman" panose="02020603050405020304" pitchFamily="18" charset="0"/>
                <a:ea typeface="Calibri" panose="020F0502020204030204" pitchFamily="34" charset="0"/>
              </a:rPr>
              <a:t>Капризный ребенок предпочитает последовательно отказываться от всего, что ему предлагают окружающие. Ему очень нравится быть в центре внимания.</a:t>
            </a:r>
            <a:endParaRPr lang="ru-RU" sz="1600" dirty="0">
              <a:effectLst/>
              <a:latin typeface="Times New Roman" panose="02020603050405020304" pitchFamily="18" charset="0"/>
              <a:ea typeface="Calibri" panose="020F0502020204030204" pitchFamily="34" charset="0"/>
            </a:endParaRPr>
          </a:p>
        </p:txBody>
      </p:sp>
      <p:pic>
        <p:nvPicPr>
          <p:cNvPr id="7172" name="Picture 4">
            <a:extLst>
              <a:ext uri="{FF2B5EF4-FFF2-40B4-BE49-F238E27FC236}">
                <a16:creationId xmlns:a16="http://schemas.microsoft.com/office/drawing/2014/main" id="{93AE031C-5E3D-410E-95AC-F04381EAF9E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358" t="25691" r="4716" b="20872"/>
          <a:stretch/>
        </p:blipFill>
        <p:spPr bwMode="auto">
          <a:xfrm>
            <a:off x="587529" y="4564689"/>
            <a:ext cx="4368492" cy="10816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32724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159AB57A-BEE7-40F9-8BD0-CB914FE0386B}"/>
              </a:ext>
            </a:extLst>
          </p:cNvPr>
          <p:cNvSpPr/>
          <p:nvPr/>
        </p:nvSpPr>
        <p:spPr>
          <a:xfrm>
            <a:off x="108273" y="80938"/>
            <a:ext cx="5256584" cy="5570756"/>
          </a:xfrm>
          <a:prstGeom prst="rect">
            <a:avLst/>
          </a:prstGeom>
        </p:spPr>
        <p:txBody>
          <a:bodyPr wrap="square">
            <a:spAutoFit/>
          </a:bodyPr>
          <a:lstStyle/>
          <a:p>
            <a:pPr algn="ctr">
              <a:spcAft>
                <a:spcPts val="0"/>
              </a:spcAft>
            </a:pPr>
            <a:r>
              <a:rPr lang="ru-RU" sz="1800" b="1" dirty="0">
                <a:solidFill>
                  <a:schemeClr val="accent2"/>
                </a:solidFill>
                <a:latin typeface="Times New Roman" panose="02020603050405020304" pitchFamily="18" charset="0"/>
                <a:ea typeface="Calibri" panose="020F0502020204030204" pitchFamily="34" charset="0"/>
              </a:rPr>
              <a:t>Как вести себя с таким ребенком?</a:t>
            </a:r>
          </a:p>
          <a:p>
            <a:pPr algn="ctr">
              <a:spcAft>
                <a:spcPts val="0"/>
              </a:spcAft>
            </a:pPr>
            <a:endParaRPr lang="ru-RU" sz="1800" b="1" dirty="0">
              <a:solidFill>
                <a:schemeClr val="accent2"/>
              </a:solidFill>
              <a:latin typeface="Times New Roman" panose="02020603050405020304" pitchFamily="18" charset="0"/>
              <a:ea typeface="Calibri" panose="020F0502020204030204" pitchFamily="34" charset="0"/>
            </a:endParaRPr>
          </a:p>
          <a:p>
            <a:pPr marL="285750" indent="-285750" algn="just">
              <a:spcAft>
                <a:spcPts val="0"/>
              </a:spcAft>
              <a:buFont typeface="Wingdings" panose="05000000000000000000" pitchFamily="2" charset="2"/>
              <a:buChar char="§"/>
            </a:pPr>
            <a:r>
              <a:rPr lang="ru-RU" sz="1600" dirty="0">
                <a:latin typeface="Times New Roman" panose="02020603050405020304" pitchFamily="18" charset="0"/>
                <a:ea typeface="Calibri" panose="020F0502020204030204" pitchFamily="34" charset="0"/>
              </a:rPr>
              <a:t>Основное, что Вы, родители, должны сделать – это изменить свое отношение к ребенку, отказаться от привычной «авторитарной» позиции. </a:t>
            </a:r>
          </a:p>
          <a:p>
            <a:pPr marL="285750" indent="-285750" algn="just">
              <a:spcAft>
                <a:spcPts val="0"/>
              </a:spcAft>
              <a:buFont typeface="Wingdings" panose="05000000000000000000" pitchFamily="2" charset="2"/>
              <a:buChar char="§"/>
            </a:pPr>
            <a:r>
              <a:rPr lang="ru-RU" sz="1600" dirty="0">
                <a:latin typeface="Times New Roman" panose="02020603050405020304" pitchFamily="18" charset="0"/>
                <a:ea typeface="Calibri" panose="020F0502020204030204" pitchFamily="34" charset="0"/>
              </a:rPr>
              <a:t>Изменить свой метод воспитания.</a:t>
            </a:r>
          </a:p>
          <a:p>
            <a:pPr marL="285750" indent="-285750" algn="just">
              <a:spcAft>
                <a:spcPts val="0"/>
              </a:spcAft>
              <a:buFont typeface="Wingdings" panose="05000000000000000000" pitchFamily="2" charset="2"/>
              <a:buChar char="§"/>
            </a:pPr>
            <a:r>
              <a:rPr lang="ru-RU" sz="1600" dirty="0">
                <a:latin typeface="Times New Roman" panose="02020603050405020304" pitchFamily="18" charset="0"/>
                <a:ea typeface="Calibri" panose="020F0502020204030204" pitchFamily="34" charset="0"/>
              </a:rPr>
              <a:t>Не следует ставить ребёнка в ситуацию множественного выбора, такие ситуации для ребенка не посильны. Гораздо лучше будет, если ребенку будет предоставлен один вариант поведения (увидел за обедом одну тарелку с супом – съем, а увидел три разных блюда – уже не знает, как быть, и начинает капризничать).</a:t>
            </a:r>
          </a:p>
          <a:p>
            <a:pPr marL="285750" indent="-285750" algn="just">
              <a:spcAft>
                <a:spcPts val="0"/>
              </a:spcAft>
              <a:buFont typeface="Wingdings" panose="05000000000000000000" pitchFamily="2" charset="2"/>
              <a:buChar char="§"/>
            </a:pPr>
            <a:r>
              <a:rPr lang="ru-RU" sz="1600" dirty="0">
                <a:latin typeface="Times New Roman" panose="02020603050405020304" pitchFamily="18" charset="0"/>
                <a:ea typeface="Calibri" panose="020F0502020204030204" pitchFamily="34" charset="0"/>
              </a:rPr>
              <a:t>Чтобы ребенок перестал капризничать, родители считают, что лучше уступить его желанию, чтоб перестал капризничать. Но это прекращает только конкретный, сиюминутный каприз, а капризность как форму поведения, наоборот закрепляет. </a:t>
            </a:r>
          </a:p>
          <a:p>
            <a:pPr marL="285750" indent="-285750" algn="just">
              <a:spcAft>
                <a:spcPts val="0"/>
              </a:spcAft>
              <a:buFont typeface="Wingdings" panose="05000000000000000000" pitchFamily="2" charset="2"/>
              <a:buChar char="§"/>
            </a:pPr>
            <a:r>
              <a:rPr lang="ru-RU" sz="1600" dirty="0">
                <a:latin typeface="Times New Roman" panose="02020603050405020304" pitchFamily="18" charset="0"/>
                <a:ea typeface="Calibri" panose="020F0502020204030204" pitchFamily="34" charset="0"/>
              </a:rPr>
              <a:t>Тактика родителей в этот период должна сводиться к терпеливому и настойчивому, но мягкому по форме приобщению ребенка к правилам и нормам, принятым в человеческом обществе.</a:t>
            </a:r>
          </a:p>
        </p:txBody>
      </p:sp>
    </p:spTree>
    <p:extLst>
      <p:ext uri="{BB962C8B-B14F-4D97-AF65-F5344CB8AC3E}">
        <p14:creationId xmlns:p14="http://schemas.microsoft.com/office/powerpoint/2010/main" val="2201090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3EDB0928-AA72-42BB-94FF-CE73CC633587}"/>
              </a:ext>
            </a:extLst>
          </p:cNvPr>
          <p:cNvSpPr/>
          <p:nvPr/>
        </p:nvSpPr>
        <p:spPr>
          <a:xfrm>
            <a:off x="108273" y="152946"/>
            <a:ext cx="5256584" cy="5339923"/>
          </a:xfrm>
          <a:prstGeom prst="rect">
            <a:avLst/>
          </a:prstGeom>
        </p:spPr>
        <p:txBody>
          <a:bodyPr wrap="square">
            <a:spAutoFit/>
          </a:bodyPr>
          <a:lstStyle/>
          <a:p>
            <a:pPr algn="ctr">
              <a:spcAft>
                <a:spcPts val="0"/>
              </a:spcAft>
            </a:pPr>
            <a:r>
              <a:rPr lang="ru-RU" sz="1800" b="1" dirty="0">
                <a:solidFill>
                  <a:schemeClr val="accent2"/>
                </a:solidFill>
                <a:latin typeface="Times New Roman" panose="02020603050405020304" pitchFamily="18" charset="0"/>
                <a:ea typeface="Calibri" panose="020F0502020204030204" pitchFamily="34" charset="0"/>
              </a:rPr>
              <a:t>Что делать? Поведение родителей во время каприза.</a:t>
            </a:r>
          </a:p>
          <a:p>
            <a:pPr algn="just">
              <a:spcAft>
                <a:spcPts val="0"/>
              </a:spcAft>
            </a:pPr>
            <a:endParaRPr lang="ru-RU" sz="1100" dirty="0">
              <a:latin typeface="Times New Roman" panose="02020603050405020304" pitchFamily="18" charset="0"/>
              <a:ea typeface="Calibri" panose="020F0502020204030204" pitchFamily="34" charset="0"/>
            </a:endParaRPr>
          </a:p>
          <a:p>
            <a:pPr marL="285750" indent="-285750" algn="just">
              <a:spcAft>
                <a:spcPts val="0"/>
              </a:spcAft>
              <a:buFont typeface="Arial" panose="020B0604020202020204" pitchFamily="34" charset="0"/>
              <a:buChar char="•"/>
            </a:pPr>
            <a:r>
              <a:rPr lang="ru-RU" sz="1400" dirty="0">
                <a:latin typeface="Times New Roman" panose="02020603050405020304" pitchFamily="18" charset="0"/>
                <a:ea typeface="Calibri" panose="020F0502020204030204" pitchFamily="34" charset="0"/>
              </a:rPr>
              <a:t>Прежде всего, надо научиться внешне спокойно относиться к детским капризам. Ребенок плачет, падает на пол, бьется в истерике. Лучше в такой момент оставить его одного до тех пор, пока не пройдет это состояние. </a:t>
            </a:r>
          </a:p>
          <a:p>
            <a:pPr marL="285750" indent="-285750" algn="just">
              <a:spcAft>
                <a:spcPts val="0"/>
              </a:spcAft>
              <a:buFont typeface="Arial" panose="020B0604020202020204" pitchFamily="34" charset="0"/>
              <a:buChar char="•"/>
            </a:pPr>
            <a:r>
              <a:rPr lang="ru-RU" sz="1400" dirty="0">
                <a:latin typeface="Times New Roman" panose="02020603050405020304" pitchFamily="18" charset="0"/>
                <a:ea typeface="Calibri" panose="020F0502020204030204" pitchFamily="34" charset="0"/>
              </a:rPr>
              <a:t>Не кричите на ребенка. Все дети капризничают. Другой вопрос, как родители помогают ребенку выйти из этого состояния. Он сам не может справиться со своим поведением, не усугубляйте. Вы не можете остановить ветер, так зачем на него злиться? </a:t>
            </a:r>
          </a:p>
          <a:p>
            <a:pPr marL="285750" indent="-285750" algn="just">
              <a:spcAft>
                <a:spcPts val="0"/>
              </a:spcAft>
              <a:buFont typeface="Arial" panose="020B0604020202020204" pitchFamily="34" charset="0"/>
              <a:buChar char="•"/>
            </a:pPr>
            <a:r>
              <a:rPr lang="ru-RU" sz="1400" dirty="0">
                <a:latin typeface="Times New Roman" panose="02020603050405020304" pitchFamily="18" charset="0"/>
                <a:ea typeface="Calibri" panose="020F0502020204030204" pitchFamily="34" charset="0"/>
              </a:rPr>
              <a:t>Помогите малышу обучиться новым навыкам и умениям. У вас есть возможность показать ребенку, что есть рядом с ним и что ему подходит, как личности. Вы лучше всех знаете своего ребенка. Поэтому вы лучше других поможете ему проявить то, что в нем заложено. С вашей помощью он учится быстрее, легче и разнообразнее.</a:t>
            </a:r>
          </a:p>
          <a:p>
            <a:pPr marL="285750" indent="-285750" algn="just">
              <a:spcAft>
                <a:spcPts val="0"/>
              </a:spcAft>
              <a:buFont typeface="Arial" panose="020B0604020202020204" pitchFamily="34" charset="0"/>
              <a:buChar char="•"/>
            </a:pPr>
            <a:r>
              <a:rPr lang="ru-RU" sz="1400" dirty="0">
                <a:latin typeface="Times New Roman" panose="02020603050405020304" pitchFamily="18" charset="0"/>
                <a:ea typeface="Calibri" panose="020F0502020204030204" pitchFamily="34" charset="0"/>
              </a:rPr>
              <a:t>Иногда бывает сложно объяснить, почему вы не разрешаете ребенку что-либо. Достаточно распространенная ситуация: ребенок просит игрушку в магазине, а родители просто говорят «нет». Ребенок начинает плакать и упрашивать, а родители раздраженно отказывают. Это не правильно. Нужно объяснить, почему «нет». </a:t>
            </a:r>
          </a:p>
        </p:txBody>
      </p:sp>
    </p:spTree>
    <p:extLst>
      <p:ext uri="{BB962C8B-B14F-4D97-AF65-F5344CB8AC3E}">
        <p14:creationId xmlns:p14="http://schemas.microsoft.com/office/powerpoint/2010/main" val="7682714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176B86A8-8E25-4DEE-8E76-509B8CF9441B}"/>
              </a:ext>
            </a:extLst>
          </p:cNvPr>
          <p:cNvSpPr/>
          <p:nvPr/>
        </p:nvSpPr>
        <p:spPr>
          <a:xfrm>
            <a:off x="108273" y="152946"/>
            <a:ext cx="5292588" cy="5047536"/>
          </a:xfrm>
          <a:prstGeom prst="rect">
            <a:avLst/>
          </a:prstGeom>
        </p:spPr>
        <p:txBody>
          <a:bodyPr wrap="square">
            <a:spAutoFit/>
          </a:bodyPr>
          <a:lstStyle/>
          <a:p>
            <a:pPr marL="285750" indent="-285750" algn="just">
              <a:spcAft>
                <a:spcPts val="0"/>
              </a:spcAft>
              <a:buFont typeface="Arial" panose="020B0604020202020204" pitchFamily="34" charset="0"/>
              <a:buChar char="•"/>
            </a:pPr>
            <a:r>
              <a:rPr lang="ru-RU" sz="1400" dirty="0">
                <a:latin typeface="Times New Roman" panose="02020603050405020304" pitchFamily="18" charset="0"/>
                <a:ea typeface="Calibri" panose="020F0502020204030204" pitchFamily="34" charset="0"/>
              </a:rPr>
              <a:t>С самого раннего возраста объясните ребенку что есть «свое» и «чужое». Дети активно познают мир. Им интересно все, что их окружает, и чужие вещи в том числе. Но если ребенок взял какую-то чужую вещь, не отнимайте ее у него, а предложите альтернативу. </a:t>
            </a:r>
          </a:p>
          <a:p>
            <a:pPr marL="285750" indent="-285750" algn="just">
              <a:spcAft>
                <a:spcPts val="0"/>
              </a:spcAft>
              <a:buFont typeface="Arial" panose="020B0604020202020204" pitchFamily="34" charset="0"/>
              <a:buChar char="•"/>
            </a:pPr>
            <a:r>
              <a:rPr lang="ru-RU" sz="1400" dirty="0">
                <a:latin typeface="Times New Roman" panose="02020603050405020304" pitchFamily="18" charset="0"/>
                <a:ea typeface="Calibri" panose="020F0502020204030204" pitchFamily="34" charset="0"/>
              </a:rPr>
              <a:t>Если вам не нравится, что ребенок долго смотрит телевизор, скажите ему о том, что вы беспокоитесь за его глазки. От телевизора они устают, и детям можно смотреть его только 20 минут в день. В этом месте ребенок обычно начинает капризничать и требовать продолжения мультфильма. Предложите ему заняться чем-то другим, желательно тем, что он любит. Ребенок умеет быстро переключаться, пользуйтесь этим. </a:t>
            </a:r>
          </a:p>
          <a:p>
            <a:pPr marL="285750" indent="-285750" algn="just">
              <a:spcAft>
                <a:spcPts val="0"/>
              </a:spcAft>
              <a:buFont typeface="Arial" panose="020B0604020202020204" pitchFamily="34" charset="0"/>
              <a:buChar char="•"/>
            </a:pPr>
            <a:r>
              <a:rPr lang="ru-RU" sz="1400" dirty="0">
                <a:latin typeface="Times New Roman" panose="02020603050405020304" pitchFamily="18" charset="0"/>
                <a:ea typeface="Calibri" panose="020F0502020204030204" pitchFamily="34" charset="0"/>
              </a:rPr>
              <a:t>Будьте примером. Если вы сами капризничаете и ругаетесь с мужем, манипулируете близкими людьми и часто кричите, не ждите, что ваш ребенок будет паинькой. Если вы обладаете горячим темпераментом, старайтесь направить его в позитивное русло. Ребенок смотрит на родителей, вы — главный для него пример.</a:t>
            </a:r>
          </a:p>
          <a:p>
            <a:pPr marL="285750" indent="-285750" algn="just">
              <a:spcAft>
                <a:spcPts val="0"/>
              </a:spcAft>
              <a:buFont typeface="Arial" panose="020B0604020202020204" pitchFamily="34" charset="0"/>
              <a:buChar char="•"/>
            </a:pPr>
            <a:r>
              <a:rPr lang="ru-RU" sz="1400" dirty="0">
                <a:latin typeface="Times New Roman" panose="02020603050405020304" pitchFamily="18" charset="0"/>
                <a:ea typeface="Calibri" panose="020F0502020204030204" pitchFamily="34" charset="0"/>
              </a:rPr>
              <a:t>Похвалите ребенка за хорошее поведение. В том случае, если постоянно заострять внимание малыша на негативных действиях, он нарочно будет повторять их для привлечения вашего внимания. </a:t>
            </a:r>
          </a:p>
        </p:txBody>
      </p:sp>
    </p:spTree>
    <p:extLst>
      <p:ext uri="{BB962C8B-B14F-4D97-AF65-F5344CB8AC3E}">
        <p14:creationId xmlns:p14="http://schemas.microsoft.com/office/powerpoint/2010/main" val="584094718"/>
      </p:ext>
    </p:extLst>
  </p:cSld>
  <p:clrMapOvr>
    <a:masterClrMapping/>
  </p:clrMapOvr>
</p:sld>
</file>

<file path=ppt/theme/theme1.xml><?xml version="1.0" encoding="utf-8"?>
<a:theme xmlns:a="http://schemas.openxmlformats.org/drawingml/2006/main" name="Капля">
  <a:themeElements>
    <a:clrScheme name="Капля">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Капля">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апля">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docProps/app.xml><?xml version="1.0" encoding="utf-8"?>
<Properties xmlns="http://schemas.openxmlformats.org/officeDocument/2006/extended-properties" xmlns:vt="http://schemas.openxmlformats.org/officeDocument/2006/docPropsVTypes">
  <Template>TM04033925[[fn=Капля]]</Template>
  <TotalTime>585</TotalTime>
  <Words>1137</Words>
  <Application>Microsoft Office PowerPoint</Application>
  <PresentationFormat>Произвольный</PresentationFormat>
  <Paragraphs>63</Paragraphs>
  <Slides>10</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10</vt:i4>
      </vt:variant>
    </vt:vector>
  </HeadingPairs>
  <TitlesOfParts>
    <vt:vector size="16" baseType="lpstr">
      <vt:lpstr>Arial</vt:lpstr>
      <vt:lpstr>Calibri</vt:lpstr>
      <vt:lpstr>Times New Roman</vt:lpstr>
      <vt:lpstr>Tw Cen MT</vt:lpstr>
      <vt:lpstr>Wingdings</vt:lpstr>
      <vt:lpstr>Капля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ольга</dc:creator>
  <cp:lastModifiedBy>Пользователь</cp:lastModifiedBy>
  <cp:revision>70</cp:revision>
  <cp:lastPrinted>2020-11-22T06:22:28Z</cp:lastPrinted>
  <dcterms:created xsi:type="dcterms:W3CDTF">2016-11-13T11:06:23Z</dcterms:created>
  <dcterms:modified xsi:type="dcterms:W3CDTF">2021-12-23T15:09:49Z</dcterms:modified>
</cp:coreProperties>
</file>