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Lst>
  <p:sldIdLst>
    <p:sldId id="275" r:id="rId2"/>
    <p:sldId id="292" r:id="rId3"/>
    <p:sldId id="294" r:id="rId4"/>
    <p:sldId id="295" r:id="rId5"/>
    <p:sldId id="300" r:id="rId6"/>
    <p:sldId id="296" r:id="rId7"/>
    <p:sldId id="302" r:id="rId8"/>
    <p:sldId id="303" r:id="rId9"/>
    <p:sldId id="304" r:id="rId10"/>
    <p:sldId id="305" r:id="rId11"/>
  </p:sldIdLst>
  <p:sldSz cx="5545138" cy="5778500"/>
  <p:notesSz cx="6858000" cy="9144000"/>
  <p:defaultTextStyle>
    <a:defPPr>
      <a:defRPr lang="en-US"/>
    </a:defPPr>
    <a:lvl1pPr marL="0" algn="l" defTabSz="323515" rtl="0" eaLnBrk="1" latinLnBrk="0" hangingPunct="1">
      <a:defRPr sz="1300" kern="1200">
        <a:solidFill>
          <a:schemeClr val="tx1"/>
        </a:solidFill>
        <a:latin typeface="+mn-lt"/>
        <a:ea typeface="+mn-ea"/>
        <a:cs typeface="+mn-cs"/>
      </a:defRPr>
    </a:lvl1pPr>
    <a:lvl2pPr marL="323515" algn="l" defTabSz="323515" rtl="0" eaLnBrk="1" latinLnBrk="0" hangingPunct="1">
      <a:defRPr sz="1300" kern="1200">
        <a:solidFill>
          <a:schemeClr val="tx1"/>
        </a:solidFill>
        <a:latin typeface="+mn-lt"/>
        <a:ea typeface="+mn-ea"/>
        <a:cs typeface="+mn-cs"/>
      </a:defRPr>
    </a:lvl2pPr>
    <a:lvl3pPr marL="647029" algn="l" defTabSz="323515" rtl="0" eaLnBrk="1" latinLnBrk="0" hangingPunct="1">
      <a:defRPr sz="1300" kern="1200">
        <a:solidFill>
          <a:schemeClr val="tx1"/>
        </a:solidFill>
        <a:latin typeface="+mn-lt"/>
        <a:ea typeface="+mn-ea"/>
        <a:cs typeface="+mn-cs"/>
      </a:defRPr>
    </a:lvl3pPr>
    <a:lvl4pPr marL="970544" algn="l" defTabSz="323515" rtl="0" eaLnBrk="1" latinLnBrk="0" hangingPunct="1">
      <a:defRPr sz="1300" kern="1200">
        <a:solidFill>
          <a:schemeClr val="tx1"/>
        </a:solidFill>
        <a:latin typeface="+mn-lt"/>
        <a:ea typeface="+mn-ea"/>
        <a:cs typeface="+mn-cs"/>
      </a:defRPr>
    </a:lvl4pPr>
    <a:lvl5pPr marL="1294059" algn="l" defTabSz="323515" rtl="0" eaLnBrk="1" latinLnBrk="0" hangingPunct="1">
      <a:defRPr sz="1300" kern="1200">
        <a:solidFill>
          <a:schemeClr val="tx1"/>
        </a:solidFill>
        <a:latin typeface="+mn-lt"/>
        <a:ea typeface="+mn-ea"/>
        <a:cs typeface="+mn-cs"/>
      </a:defRPr>
    </a:lvl5pPr>
    <a:lvl6pPr marL="1617574" algn="l" defTabSz="323515" rtl="0" eaLnBrk="1" latinLnBrk="0" hangingPunct="1">
      <a:defRPr sz="1300" kern="1200">
        <a:solidFill>
          <a:schemeClr val="tx1"/>
        </a:solidFill>
        <a:latin typeface="+mn-lt"/>
        <a:ea typeface="+mn-ea"/>
        <a:cs typeface="+mn-cs"/>
      </a:defRPr>
    </a:lvl6pPr>
    <a:lvl7pPr marL="1941088" algn="l" defTabSz="323515" rtl="0" eaLnBrk="1" latinLnBrk="0" hangingPunct="1">
      <a:defRPr sz="1300" kern="1200">
        <a:solidFill>
          <a:schemeClr val="tx1"/>
        </a:solidFill>
        <a:latin typeface="+mn-lt"/>
        <a:ea typeface="+mn-ea"/>
        <a:cs typeface="+mn-cs"/>
      </a:defRPr>
    </a:lvl7pPr>
    <a:lvl8pPr marL="2264603" algn="l" defTabSz="323515" rtl="0" eaLnBrk="1" latinLnBrk="0" hangingPunct="1">
      <a:defRPr sz="1300" kern="1200">
        <a:solidFill>
          <a:schemeClr val="tx1"/>
        </a:solidFill>
        <a:latin typeface="+mn-lt"/>
        <a:ea typeface="+mn-ea"/>
        <a:cs typeface="+mn-cs"/>
      </a:defRPr>
    </a:lvl8pPr>
    <a:lvl9pPr marL="2588118" algn="l" defTabSz="323515" rtl="0" eaLnBrk="1" latinLnBrk="0" hangingPunct="1">
      <a:defRPr sz="13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DE761BB-9BF8-4A2D-A28D-EE7F18B7B4DF}">
          <p14:sldIdLst>
            <p14:sldId id="275"/>
            <p14:sldId id="292"/>
            <p14:sldId id="294"/>
            <p14:sldId id="295"/>
            <p14:sldId id="300"/>
            <p14:sldId id="296"/>
            <p14:sldId id="302"/>
            <p14:sldId id="303"/>
            <p14:sldId id="304"/>
            <p14:sldId id="305"/>
          </p14:sldIdLst>
        </p14:section>
        <p14:section name="Раздел без заголовка" id="{99C542B7-CE6A-4566-B45B-87A76F68FDA8}">
          <p14:sldIdLst/>
        </p14:section>
        <p14:section name="Раздел без заголовка" id="{F343F6D4-92D2-4027-94F0-2D0E492219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20">
          <p15:clr>
            <a:srgbClr val="A4A3A4"/>
          </p15:clr>
        </p15:guide>
        <p15:guide id="4" pos="17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238" y="96"/>
      </p:cViewPr>
      <p:guideLst>
        <p:guide orient="horz" pos="2160"/>
        <p:guide pos="2880"/>
        <p:guide orient="horz" pos="1820"/>
        <p:guide pos="17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ctrTitle"/>
          </p:nvPr>
        </p:nvSpPr>
        <p:spPr>
          <a:xfrm>
            <a:off x="796392" y="1096033"/>
            <a:ext cx="3952355" cy="2114244"/>
          </a:xfrm>
        </p:spPr>
        <p:txBody>
          <a:bodyPr anchor="b">
            <a:normAutofit/>
          </a:bodyPr>
          <a:lstStyle>
            <a:lvl1pPr algn="ctr">
              <a:defRPr sz="3400"/>
            </a:lvl1pPr>
          </a:lstStyle>
          <a:p>
            <a:r>
              <a:rPr lang="ru-RU"/>
              <a:t>Образец заголовка</a:t>
            </a:r>
            <a:endParaRPr lang="en-US" dirty="0"/>
          </a:p>
        </p:txBody>
      </p:sp>
      <p:sp>
        <p:nvSpPr>
          <p:cNvPr id="3" name="Subtitle 2"/>
          <p:cNvSpPr>
            <a:spLocks noGrp="1"/>
          </p:cNvSpPr>
          <p:nvPr>
            <p:ph type="subTitle" idx="1"/>
          </p:nvPr>
        </p:nvSpPr>
        <p:spPr>
          <a:xfrm>
            <a:off x="796392" y="3274485"/>
            <a:ext cx="3952355" cy="1155699"/>
          </a:xfrm>
        </p:spPr>
        <p:txBody>
          <a:bodyPr>
            <a:normAutofit/>
          </a:bodyPr>
          <a:lstStyle>
            <a:lvl1pPr marL="0" indent="0" algn="ctr">
              <a:buNone/>
              <a:defRPr sz="1600">
                <a:solidFill>
                  <a:schemeClr val="bg1">
                    <a:lumMod val="50000"/>
                  </a:schemeClr>
                </a:solidFill>
              </a:defRPr>
            </a:lvl1pPr>
            <a:lvl2pPr marL="323515" indent="0" algn="ctr">
              <a:buNone/>
              <a:defRPr sz="1400"/>
            </a:lvl2pPr>
            <a:lvl3pPr marL="647029" indent="0" algn="ctr">
              <a:buNone/>
              <a:defRPr sz="1300"/>
            </a:lvl3pPr>
            <a:lvl4pPr marL="970544" indent="0" algn="ctr">
              <a:buNone/>
              <a:defRPr sz="1100"/>
            </a:lvl4pPr>
            <a:lvl5pPr marL="1294059" indent="0" algn="ctr">
              <a:buNone/>
              <a:defRPr sz="1100"/>
            </a:lvl5pPr>
            <a:lvl6pPr marL="1617574" indent="0" algn="ctr">
              <a:buNone/>
              <a:defRPr sz="1100"/>
            </a:lvl6pPr>
            <a:lvl7pPr marL="1941088" indent="0" algn="ctr">
              <a:buNone/>
              <a:defRPr sz="1100"/>
            </a:lvl7pPr>
            <a:lvl8pPr marL="2264603" indent="0" algn="ctr">
              <a:buNone/>
              <a:defRPr sz="1100"/>
            </a:lvl8pPr>
            <a:lvl9pPr marL="2588118" indent="0" algn="ctr">
              <a:buNone/>
              <a:defRPr sz="11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73B3701-5145-4E65-B098-FC65E6B9C69E}" type="datetimeFigureOut">
              <a:rPr lang="ru-RU" smtClean="0"/>
              <a:t>23.12.2021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261245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a:xfrm>
            <a:off x="415610" y="3614195"/>
            <a:ext cx="4713928" cy="683857"/>
          </a:xfrm>
        </p:spPr>
        <p:txBody>
          <a:bodyPr anchor="b"/>
          <a:lstStyle>
            <a:lvl1pPr>
              <a:defRPr sz="23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38843" y="588350"/>
            <a:ext cx="4467462" cy="2708207"/>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300"/>
            </a:lvl1pPr>
            <a:lvl2pPr marL="323515" indent="0">
              <a:buNone/>
              <a:defRPr sz="2000"/>
            </a:lvl2pPr>
            <a:lvl3pPr marL="647029" indent="0">
              <a:buNone/>
              <a:defRPr sz="1700"/>
            </a:lvl3pPr>
            <a:lvl4pPr marL="970544" indent="0">
              <a:buNone/>
              <a:defRPr sz="1400"/>
            </a:lvl4pPr>
            <a:lvl5pPr marL="1294059" indent="0">
              <a:buNone/>
              <a:defRPr sz="1400"/>
            </a:lvl5pPr>
            <a:lvl6pPr marL="1617574" indent="0">
              <a:buNone/>
              <a:defRPr sz="1400"/>
            </a:lvl6pPr>
            <a:lvl7pPr marL="1941088" indent="0">
              <a:buNone/>
              <a:defRPr sz="1400"/>
            </a:lvl7pPr>
            <a:lvl8pPr marL="2264603" indent="0">
              <a:buNone/>
              <a:defRPr sz="1400"/>
            </a:lvl8pPr>
            <a:lvl9pPr marL="2588118" indent="0">
              <a:buNone/>
              <a:defRPr sz="1400"/>
            </a:lvl9pPr>
          </a:lstStyle>
          <a:p>
            <a:r>
              <a:rPr lang="ru-RU"/>
              <a:t>Вставка рисунка</a:t>
            </a:r>
            <a:endParaRPr lang="en-US" dirty="0"/>
          </a:p>
        </p:txBody>
      </p:sp>
      <p:sp>
        <p:nvSpPr>
          <p:cNvPr id="4" name="Text Placeholder 3"/>
          <p:cNvSpPr>
            <a:spLocks noGrp="1"/>
          </p:cNvSpPr>
          <p:nvPr>
            <p:ph type="body" sz="half" idx="2"/>
          </p:nvPr>
        </p:nvSpPr>
        <p:spPr>
          <a:xfrm>
            <a:off x="415601" y="4304576"/>
            <a:ext cx="4713937" cy="575046"/>
          </a:xfrm>
        </p:spPr>
        <p:txBody>
          <a:bodyPr/>
          <a:lstStyle>
            <a:lvl1pPr marL="0" indent="0" algn="ctr">
              <a:buNone/>
              <a:defRPr sz="1100"/>
            </a:lvl1pPr>
            <a:lvl2pPr marL="323515" indent="0">
              <a:buNone/>
              <a:defRPr sz="1000"/>
            </a:lvl2pPr>
            <a:lvl3pPr marL="647029" indent="0">
              <a:buNone/>
              <a:defRPr sz="800"/>
            </a:lvl3pPr>
            <a:lvl4pPr marL="970544" indent="0">
              <a:buNone/>
              <a:defRPr sz="700"/>
            </a:lvl4pPr>
            <a:lvl5pPr marL="1294059" indent="0">
              <a:buNone/>
              <a:defRPr sz="700"/>
            </a:lvl5pPr>
            <a:lvl6pPr marL="1617574" indent="0">
              <a:buNone/>
              <a:defRPr sz="700"/>
            </a:lvl6pPr>
            <a:lvl7pPr marL="1941088" indent="0">
              <a:buNone/>
              <a:defRPr sz="700"/>
            </a:lvl7pPr>
            <a:lvl8pPr marL="2264603" indent="0">
              <a:buNone/>
              <a:defRPr sz="700"/>
            </a:lvl8pPr>
            <a:lvl9pPr marL="2588118"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23.12.2021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290135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a:xfrm>
            <a:off x="415601" y="513645"/>
            <a:ext cx="4713937" cy="2887771"/>
          </a:xfrm>
        </p:spPr>
        <p:txBody>
          <a:bodyPr anchor="ctr"/>
          <a:lstStyle>
            <a:lvl1pPr algn="ctr">
              <a:defRPr sz="2300"/>
            </a:lvl1pPr>
          </a:lstStyle>
          <a:p>
            <a:r>
              <a:rPr lang="ru-RU"/>
              <a:t>Образец заголовка</a:t>
            </a:r>
            <a:endParaRPr lang="en-US" dirty="0"/>
          </a:p>
        </p:txBody>
      </p:sp>
      <p:sp>
        <p:nvSpPr>
          <p:cNvPr id="4" name="Text Placeholder 3"/>
          <p:cNvSpPr>
            <a:spLocks noGrp="1"/>
          </p:cNvSpPr>
          <p:nvPr>
            <p:ph type="body" sz="half" idx="2"/>
          </p:nvPr>
        </p:nvSpPr>
        <p:spPr>
          <a:xfrm>
            <a:off x="415601" y="3542951"/>
            <a:ext cx="4713937" cy="1336672"/>
          </a:xfrm>
        </p:spPr>
        <p:txBody>
          <a:bodyPr anchor="ctr"/>
          <a:lstStyle>
            <a:lvl1pPr marL="0" indent="0" algn="ctr">
              <a:buNone/>
              <a:defRPr sz="1100"/>
            </a:lvl1pPr>
            <a:lvl2pPr marL="323515" indent="0">
              <a:buNone/>
              <a:defRPr sz="1000"/>
            </a:lvl2pPr>
            <a:lvl3pPr marL="647029" indent="0">
              <a:buNone/>
              <a:defRPr sz="800"/>
            </a:lvl3pPr>
            <a:lvl4pPr marL="970544" indent="0">
              <a:buNone/>
              <a:defRPr sz="700"/>
            </a:lvl4pPr>
            <a:lvl5pPr marL="1294059" indent="0">
              <a:buNone/>
              <a:defRPr sz="700"/>
            </a:lvl5pPr>
            <a:lvl6pPr marL="1617574" indent="0">
              <a:buNone/>
              <a:defRPr sz="700"/>
            </a:lvl6pPr>
            <a:lvl7pPr marL="1941088" indent="0">
              <a:buNone/>
              <a:defRPr sz="700"/>
            </a:lvl7pPr>
            <a:lvl8pPr marL="2264603" indent="0">
              <a:buNone/>
              <a:defRPr sz="700"/>
            </a:lvl8pPr>
            <a:lvl9pPr marL="2588118"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23.12.2021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21901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a:xfrm>
            <a:off x="657763" y="735237"/>
            <a:ext cx="4231057" cy="2300206"/>
          </a:xfrm>
        </p:spPr>
        <p:txBody>
          <a:bodyPr anchor="ctr"/>
          <a:lstStyle>
            <a:lvl1pPr>
              <a:defRPr sz="2300"/>
            </a:lvl1pPr>
          </a:lstStyle>
          <a:p>
            <a:r>
              <a:rPr lang="ru-RU"/>
              <a:t>Образец заголовка</a:t>
            </a:r>
            <a:endParaRPr lang="en-US" dirty="0"/>
          </a:p>
        </p:txBody>
      </p:sp>
      <p:sp>
        <p:nvSpPr>
          <p:cNvPr id="12" name="Text Placeholder 3"/>
          <p:cNvSpPr>
            <a:spLocks noGrp="1"/>
          </p:cNvSpPr>
          <p:nvPr>
            <p:ph type="body" sz="half" idx="13"/>
          </p:nvPr>
        </p:nvSpPr>
        <p:spPr>
          <a:xfrm>
            <a:off x="782580" y="3041786"/>
            <a:ext cx="3980701" cy="501164"/>
          </a:xfrm>
        </p:spPr>
        <p:txBody>
          <a:bodyPr anchor="t">
            <a:normAutofit/>
          </a:bodyPr>
          <a:lstStyle>
            <a:lvl1pPr marL="0" indent="0">
              <a:buNone/>
              <a:defRPr sz="1000"/>
            </a:lvl1pPr>
            <a:lvl2pPr marL="323515" indent="0">
              <a:buNone/>
              <a:defRPr sz="1000"/>
            </a:lvl2pPr>
            <a:lvl3pPr marL="647029" indent="0">
              <a:buNone/>
              <a:defRPr sz="800"/>
            </a:lvl3pPr>
            <a:lvl4pPr marL="970544" indent="0">
              <a:buNone/>
              <a:defRPr sz="700"/>
            </a:lvl4pPr>
            <a:lvl5pPr marL="1294059" indent="0">
              <a:buNone/>
              <a:defRPr sz="700"/>
            </a:lvl5pPr>
            <a:lvl6pPr marL="1617574" indent="0">
              <a:buNone/>
              <a:defRPr sz="700"/>
            </a:lvl6pPr>
            <a:lvl7pPr marL="1941088" indent="0">
              <a:buNone/>
              <a:defRPr sz="700"/>
            </a:lvl7pPr>
            <a:lvl8pPr marL="2264603" indent="0">
              <a:buNone/>
              <a:defRPr sz="700"/>
            </a:lvl8pPr>
            <a:lvl9pPr marL="2588118" indent="0">
              <a:buNone/>
              <a:defRPr sz="700"/>
            </a:lvl9pPr>
          </a:lstStyle>
          <a:p>
            <a:pPr lvl="0"/>
            <a:r>
              <a:rPr lang="ru-RU"/>
              <a:t>Образец текста</a:t>
            </a:r>
          </a:p>
        </p:txBody>
      </p:sp>
      <p:sp>
        <p:nvSpPr>
          <p:cNvPr id="4" name="Text Placeholder 3"/>
          <p:cNvSpPr>
            <a:spLocks noGrp="1"/>
          </p:cNvSpPr>
          <p:nvPr>
            <p:ph type="body" sz="half" idx="2"/>
          </p:nvPr>
        </p:nvSpPr>
        <p:spPr>
          <a:xfrm>
            <a:off x="415601" y="3684487"/>
            <a:ext cx="4713937" cy="1197369"/>
          </a:xfrm>
        </p:spPr>
        <p:txBody>
          <a:bodyPr anchor="ctr">
            <a:normAutofit/>
          </a:bodyPr>
          <a:lstStyle>
            <a:lvl1pPr marL="0" indent="0" algn="ctr">
              <a:buNone/>
              <a:defRPr sz="1100"/>
            </a:lvl1pPr>
            <a:lvl2pPr marL="323515" indent="0">
              <a:buNone/>
              <a:defRPr sz="1000"/>
            </a:lvl2pPr>
            <a:lvl3pPr marL="647029" indent="0">
              <a:buNone/>
              <a:defRPr sz="800"/>
            </a:lvl3pPr>
            <a:lvl4pPr marL="970544" indent="0">
              <a:buNone/>
              <a:defRPr sz="700"/>
            </a:lvl4pPr>
            <a:lvl5pPr marL="1294059" indent="0">
              <a:buNone/>
              <a:defRPr sz="700"/>
            </a:lvl5pPr>
            <a:lvl6pPr marL="1617574" indent="0">
              <a:buNone/>
              <a:defRPr sz="700"/>
            </a:lvl6pPr>
            <a:lvl7pPr marL="1941088" indent="0">
              <a:buNone/>
              <a:defRPr sz="700"/>
            </a:lvl7pPr>
            <a:lvl8pPr marL="2264603" indent="0">
              <a:buNone/>
              <a:defRPr sz="700"/>
            </a:lvl8pPr>
            <a:lvl9pPr marL="2588118"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23.12.2021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
        <p:nvSpPr>
          <p:cNvPr id="11" name="TextBox 10"/>
          <p:cNvSpPr txBox="1"/>
          <p:nvPr/>
        </p:nvSpPr>
        <p:spPr>
          <a:xfrm>
            <a:off x="447314" y="748103"/>
            <a:ext cx="331646" cy="492728"/>
          </a:xfrm>
          <a:prstGeom prst="rect">
            <a:avLst/>
          </a:prstGeom>
        </p:spPr>
        <p:txBody>
          <a:bodyPr vert="horz" lIns="64703" tIns="32351" rIns="64703" bIns="3235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700" dirty="0">
                <a:solidFill>
                  <a:schemeClr val="tx1"/>
                </a:solidFill>
                <a:effectLst/>
              </a:rPr>
              <a:t>“</a:t>
            </a:r>
          </a:p>
        </p:txBody>
      </p:sp>
      <p:sp>
        <p:nvSpPr>
          <p:cNvPr id="14" name="TextBox 13"/>
          <p:cNvSpPr txBox="1"/>
          <p:nvPr/>
        </p:nvSpPr>
        <p:spPr>
          <a:xfrm>
            <a:off x="4760505" y="2628901"/>
            <a:ext cx="335741" cy="492728"/>
          </a:xfrm>
          <a:prstGeom prst="rect">
            <a:avLst/>
          </a:prstGeom>
        </p:spPr>
        <p:txBody>
          <a:bodyPr vert="horz" lIns="64703" tIns="32351" rIns="64703" bIns="3235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700" dirty="0">
                <a:solidFill>
                  <a:schemeClr val="tx1"/>
                </a:solidFill>
                <a:effectLst/>
              </a:rPr>
              <a:t>”</a:t>
            </a:r>
          </a:p>
        </p:txBody>
      </p:sp>
    </p:spTree>
    <p:extLst>
      <p:ext uri="{BB962C8B-B14F-4D97-AF65-F5344CB8AC3E}">
        <p14:creationId xmlns:p14="http://schemas.microsoft.com/office/powerpoint/2010/main" val="333837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a:xfrm>
            <a:off x="415601" y="1802072"/>
            <a:ext cx="4713937" cy="2116454"/>
          </a:xfrm>
        </p:spPr>
        <p:txBody>
          <a:bodyPr anchor="b"/>
          <a:lstStyle>
            <a:lvl1pPr algn="ctr">
              <a:defRPr sz="2300"/>
            </a:lvl1pPr>
          </a:lstStyle>
          <a:p>
            <a:r>
              <a:rPr lang="ru-RU"/>
              <a:t>Образец заголовка</a:t>
            </a:r>
            <a:endParaRPr lang="en-US" dirty="0"/>
          </a:p>
        </p:txBody>
      </p:sp>
      <p:sp>
        <p:nvSpPr>
          <p:cNvPr id="4" name="Text Placeholder 3"/>
          <p:cNvSpPr>
            <a:spLocks noGrp="1"/>
          </p:cNvSpPr>
          <p:nvPr>
            <p:ph type="body" sz="half" idx="2"/>
          </p:nvPr>
        </p:nvSpPr>
        <p:spPr>
          <a:xfrm>
            <a:off x="415601" y="3928449"/>
            <a:ext cx="4713937" cy="961098"/>
          </a:xfrm>
        </p:spPr>
        <p:txBody>
          <a:bodyPr anchor="t"/>
          <a:lstStyle>
            <a:lvl1pPr marL="0" indent="0" algn="ctr">
              <a:buNone/>
              <a:defRPr sz="1100"/>
            </a:lvl1pPr>
            <a:lvl2pPr marL="323515" indent="0">
              <a:buNone/>
              <a:defRPr sz="1000"/>
            </a:lvl2pPr>
            <a:lvl3pPr marL="647029" indent="0">
              <a:buNone/>
              <a:defRPr sz="800"/>
            </a:lvl3pPr>
            <a:lvl4pPr marL="970544" indent="0">
              <a:buNone/>
              <a:defRPr sz="700"/>
            </a:lvl4pPr>
            <a:lvl5pPr marL="1294059" indent="0">
              <a:buNone/>
              <a:defRPr sz="700"/>
            </a:lvl5pPr>
            <a:lvl6pPr marL="1617574" indent="0">
              <a:buNone/>
              <a:defRPr sz="700"/>
            </a:lvl6pPr>
            <a:lvl7pPr marL="1941088" indent="0">
              <a:buNone/>
              <a:defRPr sz="700"/>
            </a:lvl7pPr>
            <a:lvl8pPr marL="2264603" indent="0">
              <a:buNone/>
              <a:defRPr sz="700"/>
            </a:lvl8pPr>
            <a:lvl9pPr marL="2588118"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23.12.2021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63663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15" name="Title 1"/>
          <p:cNvSpPr>
            <a:spLocks noGrp="1"/>
          </p:cNvSpPr>
          <p:nvPr>
            <p:ph type="title"/>
          </p:nvPr>
        </p:nvSpPr>
        <p:spPr>
          <a:xfrm>
            <a:off x="415601" y="513645"/>
            <a:ext cx="4713937" cy="135244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415601" y="1994495"/>
            <a:ext cx="1500433" cy="485554"/>
          </a:xfrm>
        </p:spPr>
        <p:txBody>
          <a:bodyPr anchor="b">
            <a:noAutofit/>
          </a:bodyPr>
          <a:lstStyle>
            <a:lvl1pPr marL="0" indent="0" algn="ctr">
              <a:lnSpc>
                <a:spcPct val="75000"/>
              </a:lnSpc>
              <a:buNone/>
              <a:defRPr sz="17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8" name="Text Placeholder 3"/>
          <p:cNvSpPr>
            <a:spLocks noGrp="1"/>
          </p:cNvSpPr>
          <p:nvPr>
            <p:ph type="body" sz="half" idx="15"/>
          </p:nvPr>
        </p:nvSpPr>
        <p:spPr>
          <a:xfrm>
            <a:off x="415601" y="2480050"/>
            <a:ext cx="1500433" cy="2399573"/>
          </a:xfrm>
        </p:spPr>
        <p:txBody>
          <a:bodyPr anchor="t">
            <a:normAutofit/>
          </a:bodyPr>
          <a:lstStyle>
            <a:lvl1pPr marL="0" indent="0" algn="ctr">
              <a:buNone/>
              <a:defRPr sz="1000"/>
            </a:lvl1pPr>
            <a:lvl2pPr marL="323515" indent="0">
              <a:buNone/>
              <a:defRPr sz="800"/>
            </a:lvl2pPr>
            <a:lvl3pPr marL="647029" indent="0">
              <a:buNone/>
              <a:defRPr sz="700"/>
            </a:lvl3pPr>
            <a:lvl4pPr marL="970544" indent="0">
              <a:buNone/>
              <a:defRPr sz="600"/>
            </a:lvl4pPr>
            <a:lvl5pPr marL="1294059" indent="0">
              <a:buNone/>
              <a:defRPr sz="600"/>
            </a:lvl5pPr>
            <a:lvl6pPr marL="1617574" indent="0">
              <a:buNone/>
              <a:defRPr sz="600"/>
            </a:lvl6pPr>
            <a:lvl7pPr marL="1941088" indent="0">
              <a:buNone/>
              <a:defRPr sz="600"/>
            </a:lvl7pPr>
            <a:lvl8pPr marL="2264603" indent="0">
              <a:buNone/>
              <a:defRPr sz="600"/>
            </a:lvl8pPr>
            <a:lvl9pPr marL="2588118" indent="0">
              <a:buNone/>
              <a:defRPr sz="600"/>
            </a:lvl9pPr>
          </a:lstStyle>
          <a:p>
            <a:pPr lvl="0"/>
            <a:r>
              <a:rPr lang="ru-RU"/>
              <a:t>Образец текста</a:t>
            </a:r>
          </a:p>
        </p:txBody>
      </p:sp>
      <p:sp>
        <p:nvSpPr>
          <p:cNvPr id="9" name="Text Placeholder 4"/>
          <p:cNvSpPr>
            <a:spLocks noGrp="1"/>
          </p:cNvSpPr>
          <p:nvPr>
            <p:ph type="body" sz="quarter" idx="3"/>
          </p:nvPr>
        </p:nvSpPr>
        <p:spPr>
          <a:xfrm>
            <a:off x="2025026" y="1994495"/>
            <a:ext cx="1497042" cy="485554"/>
          </a:xfrm>
        </p:spPr>
        <p:txBody>
          <a:bodyPr anchor="b">
            <a:noAutofit/>
          </a:bodyPr>
          <a:lstStyle>
            <a:lvl1pPr marL="0" indent="0" algn="ctr">
              <a:lnSpc>
                <a:spcPct val="75000"/>
              </a:lnSpc>
              <a:buNone/>
              <a:defRPr sz="17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10" name="Text Placeholder 3"/>
          <p:cNvSpPr>
            <a:spLocks noGrp="1"/>
          </p:cNvSpPr>
          <p:nvPr>
            <p:ph type="body" sz="half" idx="16"/>
          </p:nvPr>
        </p:nvSpPr>
        <p:spPr>
          <a:xfrm>
            <a:off x="2020005" y="2480050"/>
            <a:ext cx="1502423" cy="2399573"/>
          </a:xfrm>
        </p:spPr>
        <p:txBody>
          <a:bodyPr anchor="t">
            <a:normAutofit/>
          </a:bodyPr>
          <a:lstStyle>
            <a:lvl1pPr marL="0" indent="0" algn="ctr">
              <a:buNone/>
              <a:defRPr sz="1000"/>
            </a:lvl1pPr>
            <a:lvl2pPr marL="323515" indent="0">
              <a:buNone/>
              <a:defRPr sz="800"/>
            </a:lvl2pPr>
            <a:lvl3pPr marL="647029" indent="0">
              <a:buNone/>
              <a:defRPr sz="700"/>
            </a:lvl3pPr>
            <a:lvl4pPr marL="970544" indent="0">
              <a:buNone/>
              <a:defRPr sz="600"/>
            </a:lvl4pPr>
            <a:lvl5pPr marL="1294059" indent="0">
              <a:buNone/>
              <a:defRPr sz="600"/>
            </a:lvl5pPr>
            <a:lvl6pPr marL="1617574" indent="0">
              <a:buNone/>
              <a:defRPr sz="600"/>
            </a:lvl6pPr>
            <a:lvl7pPr marL="1941088" indent="0">
              <a:buNone/>
              <a:defRPr sz="600"/>
            </a:lvl7pPr>
            <a:lvl8pPr marL="2264603" indent="0">
              <a:buNone/>
              <a:defRPr sz="600"/>
            </a:lvl8pPr>
            <a:lvl9pPr marL="2588118" indent="0">
              <a:buNone/>
              <a:defRPr sz="600"/>
            </a:lvl9pPr>
          </a:lstStyle>
          <a:p>
            <a:pPr lvl="0"/>
            <a:r>
              <a:rPr lang="ru-RU"/>
              <a:t>Образец текста</a:t>
            </a:r>
          </a:p>
        </p:txBody>
      </p:sp>
      <p:sp>
        <p:nvSpPr>
          <p:cNvPr id="11" name="Text Placeholder 4"/>
          <p:cNvSpPr>
            <a:spLocks noGrp="1"/>
          </p:cNvSpPr>
          <p:nvPr>
            <p:ph type="body" sz="quarter" idx="13"/>
          </p:nvPr>
        </p:nvSpPr>
        <p:spPr>
          <a:xfrm>
            <a:off x="3626398" y="1994495"/>
            <a:ext cx="1503140" cy="485554"/>
          </a:xfrm>
        </p:spPr>
        <p:txBody>
          <a:bodyPr anchor="b">
            <a:noAutofit/>
          </a:bodyPr>
          <a:lstStyle>
            <a:lvl1pPr marL="0" indent="0" algn="ctr">
              <a:lnSpc>
                <a:spcPct val="75000"/>
              </a:lnSpc>
              <a:buNone/>
              <a:defRPr sz="17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12" name="Text Placeholder 3"/>
          <p:cNvSpPr>
            <a:spLocks noGrp="1"/>
          </p:cNvSpPr>
          <p:nvPr>
            <p:ph type="body" sz="half" idx="17"/>
          </p:nvPr>
        </p:nvSpPr>
        <p:spPr>
          <a:xfrm>
            <a:off x="3626398" y="2480050"/>
            <a:ext cx="1503140" cy="2399573"/>
          </a:xfrm>
        </p:spPr>
        <p:txBody>
          <a:bodyPr anchor="t">
            <a:normAutofit/>
          </a:bodyPr>
          <a:lstStyle>
            <a:lvl1pPr marL="0" indent="0" algn="ctr">
              <a:buNone/>
              <a:defRPr sz="1000"/>
            </a:lvl1pPr>
            <a:lvl2pPr marL="323515" indent="0">
              <a:buNone/>
              <a:defRPr sz="800"/>
            </a:lvl2pPr>
            <a:lvl3pPr marL="647029" indent="0">
              <a:buNone/>
              <a:defRPr sz="700"/>
            </a:lvl3pPr>
            <a:lvl4pPr marL="970544" indent="0">
              <a:buNone/>
              <a:defRPr sz="600"/>
            </a:lvl4pPr>
            <a:lvl5pPr marL="1294059" indent="0">
              <a:buNone/>
              <a:defRPr sz="600"/>
            </a:lvl5pPr>
            <a:lvl6pPr marL="1617574" indent="0">
              <a:buNone/>
              <a:defRPr sz="600"/>
            </a:lvl6pPr>
            <a:lvl7pPr marL="1941088" indent="0">
              <a:buNone/>
              <a:defRPr sz="600"/>
            </a:lvl7pPr>
            <a:lvl8pPr marL="2264603" indent="0">
              <a:buNone/>
              <a:defRPr sz="600"/>
            </a:lvl8pPr>
            <a:lvl9pPr marL="2588118" indent="0">
              <a:buNone/>
              <a:defRPr sz="600"/>
            </a:lvl9pPr>
          </a:lstStyle>
          <a:p>
            <a:pPr lvl="0"/>
            <a:r>
              <a:rPr lang="ru-RU"/>
              <a:t>Образец текста</a:t>
            </a:r>
          </a:p>
        </p:txBody>
      </p:sp>
      <p:sp>
        <p:nvSpPr>
          <p:cNvPr id="3" name="Date Placeholder 2"/>
          <p:cNvSpPr>
            <a:spLocks noGrp="1"/>
          </p:cNvSpPr>
          <p:nvPr>
            <p:ph type="dt" sz="half" idx="10"/>
          </p:nvPr>
        </p:nvSpPr>
        <p:spPr/>
        <p:txBody>
          <a:bodyPr/>
          <a:lstStyle/>
          <a:p>
            <a:fld id="{573B3701-5145-4E65-B098-FC65E6B9C69E}" type="datetimeFigureOut">
              <a:rPr lang="ru-RU" smtClean="0"/>
              <a:t>23.12.2021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104307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30" name="Title 1"/>
          <p:cNvSpPr>
            <a:spLocks noGrp="1"/>
          </p:cNvSpPr>
          <p:nvPr>
            <p:ph type="title"/>
          </p:nvPr>
        </p:nvSpPr>
        <p:spPr>
          <a:xfrm>
            <a:off x="415601" y="514632"/>
            <a:ext cx="4713937" cy="135145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415601" y="3542950"/>
            <a:ext cx="1499265" cy="485554"/>
          </a:xfrm>
        </p:spPr>
        <p:txBody>
          <a:bodyPr anchor="b">
            <a:noAutofit/>
          </a:bodyPr>
          <a:lstStyle>
            <a:lvl1pPr marL="0" indent="0" algn="ctr">
              <a:lnSpc>
                <a:spcPct val="75000"/>
              </a:lnSpc>
              <a:buNone/>
              <a:defRPr sz="16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20" name="Picture Placeholder 2"/>
          <p:cNvSpPr>
            <a:spLocks noGrp="1" noChangeAspect="1"/>
          </p:cNvSpPr>
          <p:nvPr>
            <p:ph type="pic" idx="15"/>
          </p:nvPr>
        </p:nvSpPr>
        <p:spPr>
          <a:xfrm>
            <a:off x="415601" y="1994495"/>
            <a:ext cx="1499265" cy="1284111"/>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100"/>
            </a:lvl1pPr>
            <a:lvl2pPr marL="323515" indent="0">
              <a:buNone/>
              <a:defRPr sz="1100"/>
            </a:lvl2pPr>
            <a:lvl3pPr marL="647029" indent="0">
              <a:buNone/>
              <a:defRPr sz="1100"/>
            </a:lvl3pPr>
            <a:lvl4pPr marL="970544" indent="0">
              <a:buNone/>
              <a:defRPr sz="1100"/>
            </a:lvl4pPr>
            <a:lvl5pPr marL="1294059" indent="0">
              <a:buNone/>
              <a:defRPr sz="1100"/>
            </a:lvl5pPr>
            <a:lvl6pPr marL="1617574" indent="0">
              <a:buNone/>
              <a:defRPr sz="1100"/>
            </a:lvl6pPr>
            <a:lvl7pPr marL="1941088" indent="0">
              <a:buNone/>
              <a:defRPr sz="1100"/>
            </a:lvl7pPr>
            <a:lvl8pPr marL="2264603" indent="0">
              <a:buNone/>
              <a:defRPr sz="1100"/>
            </a:lvl8pPr>
            <a:lvl9pPr marL="2588118" indent="0">
              <a:buNone/>
              <a:defRPr sz="1100"/>
            </a:lvl9pPr>
          </a:lstStyle>
          <a:p>
            <a:r>
              <a:rPr lang="ru-RU"/>
              <a:t>Вставка рисунка</a:t>
            </a:r>
            <a:endParaRPr lang="en-US" dirty="0"/>
          </a:p>
        </p:txBody>
      </p:sp>
      <p:sp>
        <p:nvSpPr>
          <p:cNvPr id="21" name="Text Placeholder 3"/>
          <p:cNvSpPr>
            <a:spLocks noGrp="1"/>
          </p:cNvSpPr>
          <p:nvPr>
            <p:ph type="body" sz="half" idx="18"/>
          </p:nvPr>
        </p:nvSpPr>
        <p:spPr>
          <a:xfrm>
            <a:off x="415601" y="4028504"/>
            <a:ext cx="1499265" cy="851118"/>
          </a:xfrm>
        </p:spPr>
        <p:txBody>
          <a:bodyPr anchor="t">
            <a:normAutofit/>
          </a:bodyPr>
          <a:lstStyle>
            <a:lvl1pPr marL="0" indent="0" algn="ctr">
              <a:buNone/>
              <a:defRPr sz="1000"/>
            </a:lvl1pPr>
            <a:lvl2pPr marL="323515" indent="0">
              <a:buNone/>
              <a:defRPr sz="800"/>
            </a:lvl2pPr>
            <a:lvl3pPr marL="647029" indent="0">
              <a:buNone/>
              <a:defRPr sz="700"/>
            </a:lvl3pPr>
            <a:lvl4pPr marL="970544" indent="0">
              <a:buNone/>
              <a:defRPr sz="600"/>
            </a:lvl4pPr>
            <a:lvl5pPr marL="1294059" indent="0">
              <a:buNone/>
              <a:defRPr sz="600"/>
            </a:lvl5pPr>
            <a:lvl6pPr marL="1617574" indent="0">
              <a:buNone/>
              <a:defRPr sz="600"/>
            </a:lvl6pPr>
            <a:lvl7pPr marL="1941088" indent="0">
              <a:buNone/>
              <a:defRPr sz="600"/>
            </a:lvl7pPr>
            <a:lvl8pPr marL="2264603" indent="0">
              <a:buNone/>
              <a:defRPr sz="600"/>
            </a:lvl8pPr>
            <a:lvl9pPr marL="2588118" indent="0">
              <a:buNone/>
              <a:defRPr sz="600"/>
            </a:lvl9pPr>
          </a:lstStyle>
          <a:p>
            <a:pPr lvl="0"/>
            <a:r>
              <a:rPr lang="ru-RU"/>
              <a:t>Образец текста</a:t>
            </a:r>
          </a:p>
        </p:txBody>
      </p:sp>
      <p:sp>
        <p:nvSpPr>
          <p:cNvPr id="22" name="Text Placeholder 4"/>
          <p:cNvSpPr>
            <a:spLocks noGrp="1"/>
          </p:cNvSpPr>
          <p:nvPr>
            <p:ph type="body" sz="quarter" idx="3"/>
          </p:nvPr>
        </p:nvSpPr>
        <p:spPr>
          <a:xfrm>
            <a:off x="2020646" y="3542950"/>
            <a:ext cx="1501730" cy="485554"/>
          </a:xfrm>
        </p:spPr>
        <p:txBody>
          <a:bodyPr anchor="b">
            <a:noAutofit/>
          </a:bodyPr>
          <a:lstStyle>
            <a:lvl1pPr marL="0" indent="0" algn="ctr">
              <a:lnSpc>
                <a:spcPct val="75000"/>
              </a:lnSpc>
              <a:buNone/>
              <a:defRPr sz="16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23" name="Picture Placeholder 2"/>
          <p:cNvSpPr>
            <a:spLocks noGrp="1" noChangeAspect="1"/>
          </p:cNvSpPr>
          <p:nvPr>
            <p:ph type="pic" idx="21"/>
          </p:nvPr>
        </p:nvSpPr>
        <p:spPr>
          <a:xfrm>
            <a:off x="2020004" y="1994495"/>
            <a:ext cx="1502423" cy="1284111"/>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100"/>
            </a:lvl1pPr>
            <a:lvl2pPr marL="323515" indent="0">
              <a:buNone/>
              <a:defRPr sz="1100"/>
            </a:lvl2pPr>
            <a:lvl3pPr marL="647029" indent="0">
              <a:buNone/>
              <a:defRPr sz="1100"/>
            </a:lvl3pPr>
            <a:lvl4pPr marL="970544" indent="0">
              <a:buNone/>
              <a:defRPr sz="1100"/>
            </a:lvl4pPr>
            <a:lvl5pPr marL="1294059" indent="0">
              <a:buNone/>
              <a:defRPr sz="1100"/>
            </a:lvl5pPr>
            <a:lvl6pPr marL="1617574" indent="0">
              <a:buNone/>
              <a:defRPr sz="1100"/>
            </a:lvl6pPr>
            <a:lvl7pPr marL="1941088" indent="0">
              <a:buNone/>
              <a:defRPr sz="1100"/>
            </a:lvl7pPr>
            <a:lvl8pPr marL="2264603" indent="0">
              <a:buNone/>
              <a:defRPr sz="1100"/>
            </a:lvl8pPr>
            <a:lvl9pPr marL="2588118" indent="0">
              <a:buNone/>
              <a:defRPr sz="1100"/>
            </a:lvl9pPr>
          </a:lstStyle>
          <a:p>
            <a:r>
              <a:rPr lang="ru-RU"/>
              <a:t>Вставка рисунка</a:t>
            </a:r>
            <a:endParaRPr lang="en-US" dirty="0"/>
          </a:p>
        </p:txBody>
      </p:sp>
      <p:sp>
        <p:nvSpPr>
          <p:cNvPr id="24" name="Text Placeholder 3"/>
          <p:cNvSpPr>
            <a:spLocks noGrp="1"/>
          </p:cNvSpPr>
          <p:nvPr>
            <p:ph type="body" sz="half" idx="19"/>
          </p:nvPr>
        </p:nvSpPr>
        <p:spPr>
          <a:xfrm>
            <a:off x="2020004" y="4028504"/>
            <a:ext cx="1502423" cy="851119"/>
          </a:xfrm>
        </p:spPr>
        <p:txBody>
          <a:bodyPr anchor="t">
            <a:normAutofit/>
          </a:bodyPr>
          <a:lstStyle>
            <a:lvl1pPr marL="0" indent="0" algn="ctr">
              <a:buNone/>
              <a:defRPr sz="1000"/>
            </a:lvl1pPr>
            <a:lvl2pPr marL="323515" indent="0">
              <a:buNone/>
              <a:defRPr sz="800"/>
            </a:lvl2pPr>
            <a:lvl3pPr marL="647029" indent="0">
              <a:buNone/>
              <a:defRPr sz="700"/>
            </a:lvl3pPr>
            <a:lvl4pPr marL="970544" indent="0">
              <a:buNone/>
              <a:defRPr sz="600"/>
            </a:lvl4pPr>
            <a:lvl5pPr marL="1294059" indent="0">
              <a:buNone/>
              <a:defRPr sz="600"/>
            </a:lvl5pPr>
            <a:lvl6pPr marL="1617574" indent="0">
              <a:buNone/>
              <a:defRPr sz="600"/>
            </a:lvl6pPr>
            <a:lvl7pPr marL="1941088" indent="0">
              <a:buNone/>
              <a:defRPr sz="600"/>
            </a:lvl7pPr>
            <a:lvl8pPr marL="2264603" indent="0">
              <a:buNone/>
              <a:defRPr sz="600"/>
            </a:lvl8pPr>
            <a:lvl9pPr marL="2588118" indent="0">
              <a:buNone/>
              <a:defRPr sz="600"/>
            </a:lvl9pPr>
          </a:lstStyle>
          <a:p>
            <a:pPr lvl="0"/>
            <a:r>
              <a:rPr lang="ru-RU"/>
              <a:t>Образец текста</a:t>
            </a:r>
          </a:p>
        </p:txBody>
      </p:sp>
      <p:sp>
        <p:nvSpPr>
          <p:cNvPr id="25" name="Text Placeholder 4"/>
          <p:cNvSpPr>
            <a:spLocks noGrp="1"/>
          </p:cNvSpPr>
          <p:nvPr>
            <p:ph type="body" sz="quarter" idx="13"/>
          </p:nvPr>
        </p:nvSpPr>
        <p:spPr>
          <a:xfrm>
            <a:off x="3626398" y="3542950"/>
            <a:ext cx="1501208" cy="485554"/>
          </a:xfrm>
        </p:spPr>
        <p:txBody>
          <a:bodyPr anchor="b">
            <a:noAutofit/>
          </a:bodyPr>
          <a:lstStyle>
            <a:lvl1pPr marL="0" indent="0" algn="ctr">
              <a:lnSpc>
                <a:spcPct val="75000"/>
              </a:lnSpc>
              <a:buNone/>
              <a:defRPr sz="16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26" name="Picture Placeholder 2"/>
          <p:cNvSpPr>
            <a:spLocks noGrp="1" noChangeAspect="1"/>
          </p:cNvSpPr>
          <p:nvPr>
            <p:ph type="pic" idx="22"/>
          </p:nvPr>
        </p:nvSpPr>
        <p:spPr>
          <a:xfrm>
            <a:off x="3626398" y="1994495"/>
            <a:ext cx="1503140" cy="1284111"/>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100"/>
            </a:lvl1pPr>
            <a:lvl2pPr marL="323515" indent="0">
              <a:buNone/>
              <a:defRPr sz="1100"/>
            </a:lvl2pPr>
            <a:lvl3pPr marL="647029" indent="0">
              <a:buNone/>
              <a:defRPr sz="1100"/>
            </a:lvl3pPr>
            <a:lvl4pPr marL="970544" indent="0">
              <a:buNone/>
              <a:defRPr sz="1100"/>
            </a:lvl4pPr>
            <a:lvl5pPr marL="1294059" indent="0">
              <a:buNone/>
              <a:defRPr sz="1100"/>
            </a:lvl5pPr>
            <a:lvl6pPr marL="1617574" indent="0">
              <a:buNone/>
              <a:defRPr sz="1100"/>
            </a:lvl6pPr>
            <a:lvl7pPr marL="1941088" indent="0">
              <a:buNone/>
              <a:defRPr sz="1100"/>
            </a:lvl7pPr>
            <a:lvl8pPr marL="2264603" indent="0">
              <a:buNone/>
              <a:defRPr sz="1100"/>
            </a:lvl8pPr>
            <a:lvl9pPr marL="2588118" indent="0">
              <a:buNone/>
              <a:defRPr sz="1100"/>
            </a:lvl9pPr>
          </a:lstStyle>
          <a:p>
            <a:r>
              <a:rPr lang="ru-RU"/>
              <a:t>Вставка рисунка</a:t>
            </a:r>
            <a:endParaRPr lang="en-US" dirty="0"/>
          </a:p>
        </p:txBody>
      </p:sp>
      <p:sp>
        <p:nvSpPr>
          <p:cNvPr id="27" name="Text Placeholder 3"/>
          <p:cNvSpPr>
            <a:spLocks noGrp="1"/>
          </p:cNvSpPr>
          <p:nvPr>
            <p:ph type="body" sz="half" idx="20"/>
          </p:nvPr>
        </p:nvSpPr>
        <p:spPr>
          <a:xfrm>
            <a:off x="3626341" y="4028502"/>
            <a:ext cx="1503197" cy="851120"/>
          </a:xfrm>
        </p:spPr>
        <p:txBody>
          <a:bodyPr anchor="t">
            <a:normAutofit/>
          </a:bodyPr>
          <a:lstStyle>
            <a:lvl1pPr marL="0" indent="0" algn="ctr">
              <a:buNone/>
              <a:defRPr sz="1000"/>
            </a:lvl1pPr>
            <a:lvl2pPr marL="323515" indent="0">
              <a:buNone/>
              <a:defRPr sz="800"/>
            </a:lvl2pPr>
            <a:lvl3pPr marL="647029" indent="0">
              <a:buNone/>
              <a:defRPr sz="700"/>
            </a:lvl3pPr>
            <a:lvl4pPr marL="970544" indent="0">
              <a:buNone/>
              <a:defRPr sz="600"/>
            </a:lvl4pPr>
            <a:lvl5pPr marL="1294059" indent="0">
              <a:buNone/>
              <a:defRPr sz="600"/>
            </a:lvl5pPr>
            <a:lvl6pPr marL="1617574" indent="0">
              <a:buNone/>
              <a:defRPr sz="600"/>
            </a:lvl6pPr>
            <a:lvl7pPr marL="1941088" indent="0">
              <a:buNone/>
              <a:defRPr sz="600"/>
            </a:lvl7pPr>
            <a:lvl8pPr marL="2264603" indent="0">
              <a:buNone/>
              <a:defRPr sz="600"/>
            </a:lvl8pPr>
            <a:lvl9pPr marL="2588118" indent="0">
              <a:buNone/>
              <a:defRPr sz="600"/>
            </a:lvl9pPr>
          </a:lstStyle>
          <a:p>
            <a:pPr lvl="0"/>
            <a:r>
              <a:rPr lang="ru-RU"/>
              <a:t>Образец текста</a:t>
            </a:r>
          </a:p>
        </p:txBody>
      </p:sp>
      <p:sp>
        <p:nvSpPr>
          <p:cNvPr id="3" name="Date Placeholder 2"/>
          <p:cNvSpPr>
            <a:spLocks noGrp="1"/>
          </p:cNvSpPr>
          <p:nvPr>
            <p:ph type="dt" sz="half" idx="10"/>
          </p:nvPr>
        </p:nvSpPr>
        <p:spPr/>
        <p:txBody>
          <a:bodyPr/>
          <a:lstStyle/>
          <a:p>
            <a:fld id="{573B3701-5145-4E65-B098-FC65E6B9C69E}" type="datetimeFigureOut">
              <a:rPr lang="ru-RU" smtClean="0"/>
              <a:t>23.12.2021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63615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415601" y="1994496"/>
            <a:ext cx="4713937" cy="288512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3B3701-5145-4E65-B098-FC65E6B9C69E}" type="datetimeFigureOut">
              <a:rPr lang="ru-RU" smtClean="0"/>
              <a:t>23.12.2021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57636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Vertical Title 1"/>
          <p:cNvSpPr>
            <a:spLocks noGrp="1"/>
          </p:cNvSpPr>
          <p:nvPr>
            <p:ph type="title" orient="vert"/>
          </p:nvPr>
        </p:nvSpPr>
        <p:spPr>
          <a:xfrm>
            <a:off x="3968240" y="513647"/>
            <a:ext cx="1161298" cy="4365977"/>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415601" y="513647"/>
            <a:ext cx="3483324" cy="436597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3B3701-5145-4E65-B098-FC65E6B9C69E}" type="datetimeFigureOut">
              <a:rPr lang="ru-RU" smtClean="0"/>
              <a:t>23.12.2021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3089729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179616" y="525871"/>
            <a:ext cx="3995846" cy="1079268"/>
          </a:xfrm>
        </p:spPr>
        <p:txBody>
          <a:bodyPr/>
          <a:lstStyle/>
          <a:p>
            <a:r>
              <a:rPr lang="ru-RU"/>
              <a:t>Образец заголовка</a:t>
            </a:r>
            <a:endParaRPr lang="en-US" dirty="0"/>
          </a:p>
        </p:txBody>
      </p:sp>
      <p:sp>
        <p:nvSpPr>
          <p:cNvPr id="3" name="Content Placeholder 2"/>
          <p:cNvSpPr>
            <a:spLocks noGrp="1"/>
          </p:cNvSpPr>
          <p:nvPr>
            <p:ph idx="1"/>
          </p:nvPr>
        </p:nvSpPr>
        <p:spPr>
          <a:xfrm>
            <a:off x="1177927" y="1797756"/>
            <a:ext cx="3997536" cy="318299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3B3701-5145-4E65-B098-FC65E6B9C69E}" type="datetimeFigureOut">
              <a:rPr lang="ru-RU" smtClean="0"/>
              <a:t>23.12.2021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286825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415600" y="1994496"/>
            <a:ext cx="4713652" cy="288512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3B3701-5145-4E65-B098-FC65E6B9C69E}" type="datetimeFigureOut">
              <a:rPr lang="ru-RU" smtClean="0"/>
              <a:t>23.12.2021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6228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a:xfrm>
            <a:off x="415601" y="698143"/>
            <a:ext cx="4708161" cy="2306023"/>
          </a:xfrm>
        </p:spPr>
        <p:txBody>
          <a:bodyPr anchor="b">
            <a:normAutofit/>
          </a:bodyPr>
          <a:lstStyle>
            <a:lvl1pPr>
              <a:defRPr sz="2800"/>
            </a:lvl1pPr>
          </a:lstStyle>
          <a:p>
            <a:r>
              <a:rPr lang="ru-RU"/>
              <a:t>Образец заголовка</a:t>
            </a:r>
            <a:endParaRPr lang="en-US" dirty="0"/>
          </a:p>
        </p:txBody>
      </p:sp>
      <p:sp>
        <p:nvSpPr>
          <p:cNvPr id="3" name="Text Placeholder 2"/>
          <p:cNvSpPr>
            <a:spLocks noGrp="1"/>
          </p:cNvSpPr>
          <p:nvPr>
            <p:ph type="body" idx="1"/>
          </p:nvPr>
        </p:nvSpPr>
        <p:spPr>
          <a:xfrm>
            <a:off x="415601" y="3081747"/>
            <a:ext cx="4708161" cy="1152821"/>
          </a:xfrm>
        </p:spPr>
        <p:txBody>
          <a:bodyPr>
            <a:normAutofit/>
          </a:bodyPr>
          <a:lstStyle>
            <a:lvl1pPr marL="0" indent="0" algn="ctr">
              <a:buNone/>
              <a:defRPr sz="1400">
                <a:solidFill>
                  <a:schemeClr val="bg1">
                    <a:lumMod val="50000"/>
                  </a:schemeClr>
                </a:solidFill>
              </a:defRPr>
            </a:lvl1pPr>
            <a:lvl2pPr marL="323515" indent="0">
              <a:buNone/>
              <a:defRPr sz="1400">
                <a:solidFill>
                  <a:schemeClr val="tx1">
                    <a:tint val="75000"/>
                  </a:schemeClr>
                </a:solidFill>
              </a:defRPr>
            </a:lvl2pPr>
            <a:lvl3pPr marL="647029" indent="0">
              <a:buNone/>
              <a:defRPr sz="1300">
                <a:solidFill>
                  <a:schemeClr val="tx1">
                    <a:tint val="75000"/>
                  </a:schemeClr>
                </a:solidFill>
              </a:defRPr>
            </a:lvl3pPr>
            <a:lvl4pPr marL="970544" indent="0">
              <a:buNone/>
              <a:defRPr sz="1100">
                <a:solidFill>
                  <a:schemeClr val="tx1">
                    <a:tint val="75000"/>
                  </a:schemeClr>
                </a:solidFill>
              </a:defRPr>
            </a:lvl4pPr>
            <a:lvl5pPr marL="1294059" indent="0">
              <a:buNone/>
              <a:defRPr sz="1100">
                <a:solidFill>
                  <a:schemeClr val="tx1">
                    <a:tint val="75000"/>
                  </a:schemeClr>
                </a:solidFill>
              </a:defRPr>
            </a:lvl5pPr>
            <a:lvl6pPr marL="1617574" indent="0">
              <a:buNone/>
              <a:defRPr sz="1100">
                <a:solidFill>
                  <a:schemeClr val="tx1">
                    <a:tint val="75000"/>
                  </a:schemeClr>
                </a:solidFill>
              </a:defRPr>
            </a:lvl6pPr>
            <a:lvl7pPr marL="1941088" indent="0">
              <a:buNone/>
              <a:defRPr sz="1100">
                <a:solidFill>
                  <a:schemeClr val="tx1">
                    <a:tint val="75000"/>
                  </a:schemeClr>
                </a:solidFill>
              </a:defRPr>
            </a:lvl7pPr>
            <a:lvl8pPr marL="2264603" indent="0">
              <a:buNone/>
              <a:defRPr sz="1100">
                <a:solidFill>
                  <a:schemeClr val="tx1">
                    <a:tint val="75000"/>
                  </a:schemeClr>
                </a:solidFill>
              </a:defRPr>
            </a:lvl8pPr>
            <a:lvl9pPr marL="2588118"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73B3701-5145-4E65-B098-FC65E6B9C69E}" type="datetimeFigureOut">
              <a:rPr lang="ru-RU" smtClean="0"/>
              <a:t>23.12.2021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333566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14" name="Title 1"/>
          <p:cNvSpPr>
            <a:spLocks noGrp="1"/>
          </p:cNvSpPr>
          <p:nvPr>
            <p:ph type="title"/>
          </p:nvPr>
        </p:nvSpPr>
        <p:spPr>
          <a:xfrm>
            <a:off x="415602" y="521159"/>
            <a:ext cx="4713936" cy="134492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415600" y="1994496"/>
            <a:ext cx="2322312" cy="288512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2807226" y="1994496"/>
            <a:ext cx="2322027" cy="288512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73B3701-5145-4E65-B098-FC65E6B9C69E}" type="datetimeFigureOut">
              <a:rPr lang="ru-RU" smtClean="0"/>
              <a:t>23.12.2021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157841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14" name="Title 1"/>
          <p:cNvSpPr>
            <a:spLocks noGrp="1"/>
          </p:cNvSpPr>
          <p:nvPr>
            <p:ph type="title"/>
          </p:nvPr>
        </p:nvSpPr>
        <p:spPr>
          <a:xfrm>
            <a:off x="415602" y="521159"/>
            <a:ext cx="4713936" cy="134492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1370" y="1997802"/>
            <a:ext cx="2216543" cy="572958"/>
          </a:xfrm>
        </p:spPr>
        <p:txBody>
          <a:bodyPr anchor="b">
            <a:noAutofit/>
          </a:bodyPr>
          <a:lstStyle>
            <a:lvl1pPr marL="0" indent="0">
              <a:lnSpc>
                <a:spcPct val="75000"/>
              </a:lnSpc>
              <a:buNone/>
              <a:defRPr sz="18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12" name="Content Placeholder 3"/>
          <p:cNvSpPr>
            <a:spLocks noGrp="1"/>
          </p:cNvSpPr>
          <p:nvPr>
            <p:ph sz="quarter" idx="13"/>
          </p:nvPr>
        </p:nvSpPr>
        <p:spPr>
          <a:xfrm>
            <a:off x="415601" y="2570762"/>
            <a:ext cx="2322312" cy="230886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2909207" y="1997802"/>
            <a:ext cx="2220331" cy="572958"/>
          </a:xfrm>
        </p:spPr>
        <p:txBody>
          <a:bodyPr anchor="b">
            <a:noAutofit/>
          </a:bodyPr>
          <a:lstStyle>
            <a:lvl1pPr marL="0" indent="0">
              <a:lnSpc>
                <a:spcPct val="75000"/>
              </a:lnSpc>
              <a:buNone/>
              <a:defRPr sz="1800" b="0">
                <a:solidFill>
                  <a:schemeClr val="tx1"/>
                </a:solidFill>
              </a:defRPr>
            </a:lvl1pPr>
            <a:lvl2pPr marL="323515" indent="0">
              <a:buNone/>
              <a:defRPr sz="1400" b="1"/>
            </a:lvl2pPr>
            <a:lvl3pPr marL="647029" indent="0">
              <a:buNone/>
              <a:defRPr sz="1300" b="1"/>
            </a:lvl3pPr>
            <a:lvl4pPr marL="970544" indent="0">
              <a:buNone/>
              <a:defRPr sz="1100" b="1"/>
            </a:lvl4pPr>
            <a:lvl5pPr marL="1294059" indent="0">
              <a:buNone/>
              <a:defRPr sz="1100" b="1"/>
            </a:lvl5pPr>
            <a:lvl6pPr marL="1617574" indent="0">
              <a:buNone/>
              <a:defRPr sz="1100" b="1"/>
            </a:lvl6pPr>
            <a:lvl7pPr marL="1941088" indent="0">
              <a:buNone/>
              <a:defRPr sz="1100" b="1"/>
            </a:lvl7pPr>
            <a:lvl8pPr marL="2264603" indent="0">
              <a:buNone/>
              <a:defRPr sz="1100" b="1"/>
            </a:lvl8pPr>
            <a:lvl9pPr marL="2588118" indent="0">
              <a:buNone/>
              <a:defRPr sz="1100" b="1"/>
            </a:lvl9pPr>
          </a:lstStyle>
          <a:p>
            <a:pPr lvl="0"/>
            <a:r>
              <a:rPr lang="ru-RU"/>
              <a:t>Образец текста</a:t>
            </a:r>
          </a:p>
        </p:txBody>
      </p:sp>
      <p:sp>
        <p:nvSpPr>
          <p:cNvPr id="13" name="Content Placeholder 5"/>
          <p:cNvSpPr>
            <a:spLocks noGrp="1"/>
          </p:cNvSpPr>
          <p:nvPr>
            <p:ph sz="quarter" idx="14"/>
          </p:nvPr>
        </p:nvSpPr>
        <p:spPr>
          <a:xfrm>
            <a:off x="2807226" y="2570762"/>
            <a:ext cx="2322027" cy="230886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73B3701-5145-4E65-B098-FC65E6B9C69E}" type="datetimeFigureOut">
              <a:rPr lang="ru-RU" smtClean="0"/>
              <a:t>23.12.2021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399802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73B3701-5145-4E65-B098-FC65E6B9C69E}" type="datetimeFigureOut">
              <a:rPr lang="ru-RU" smtClean="0"/>
              <a:t>23.12.2021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313309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Date Placeholder 1"/>
          <p:cNvSpPr>
            <a:spLocks noGrp="1"/>
          </p:cNvSpPr>
          <p:nvPr>
            <p:ph type="dt" sz="half" idx="10"/>
          </p:nvPr>
        </p:nvSpPr>
        <p:spPr/>
        <p:txBody>
          <a:bodyPr/>
          <a:lstStyle/>
          <a:p>
            <a:fld id="{573B3701-5145-4E65-B098-FC65E6B9C69E}" type="datetimeFigureOut">
              <a:rPr lang="ru-RU" smtClean="0"/>
              <a:t>23.12.2021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328318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a:xfrm>
            <a:off x="415601" y="513645"/>
            <a:ext cx="1790021" cy="1704777"/>
          </a:xfrm>
        </p:spPr>
        <p:txBody>
          <a:bodyPr anchor="b"/>
          <a:lstStyle>
            <a:lvl1pPr algn="ctr">
              <a:defRPr sz="2300"/>
            </a:lvl1pPr>
          </a:lstStyle>
          <a:p>
            <a:r>
              <a:rPr lang="ru-RU"/>
              <a:t>Образец заголовка</a:t>
            </a:r>
            <a:endParaRPr lang="en-US" dirty="0"/>
          </a:p>
        </p:txBody>
      </p:sp>
      <p:sp>
        <p:nvSpPr>
          <p:cNvPr id="10" name="Content Placeholder 2"/>
          <p:cNvSpPr>
            <a:spLocks noGrp="1"/>
          </p:cNvSpPr>
          <p:nvPr>
            <p:ph sz="quarter" idx="13"/>
          </p:nvPr>
        </p:nvSpPr>
        <p:spPr>
          <a:xfrm>
            <a:off x="2309593" y="513646"/>
            <a:ext cx="2819944" cy="436597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15601" y="2218421"/>
            <a:ext cx="1790021" cy="2661201"/>
          </a:xfrm>
        </p:spPr>
        <p:txBody>
          <a:bodyPr/>
          <a:lstStyle>
            <a:lvl1pPr marL="0" indent="0" algn="ctr">
              <a:buNone/>
              <a:defRPr sz="1100"/>
            </a:lvl1pPr>
            <a:lvl2pPr marL="323515" indent="0">
              <a:buNone/>
              <a:defRPr sz="1000"/>
            </a:lvl2pPr>
            <a:lvl3pPr marL="647029" indent="0">
              <a:buNone/>
              <a:defRPr sz="800"/>
            </a:lvl3pPr>
            <a:lvl4pPr marL="970544" indent="0">
              <a:buNone/>
              <a:defRPr sz="700"/>
            </a:lvl4pPr>
            <a:lvl5pPr marL="1294059" indent="0">
              <a:buNone/>
              <a:defRPr sz="700"/>
            </a:lvl5pPr>
            <a:lvl6pPr marL="1617574" indent="0">
              <a:buNone/>
              <a:defRPr sz="700"/>
            </a:lvl6pPr>
            <a:lvl7pPr marL="1941088" indent="0">
              <a:buNone/>
              <a:defRPr sz="700"/>
            </a:lvl7pPr>
            <a:lvl8pPr marL="2264603" indent="0">
              <a:buNone/>
              <a:defRPr sz="700"/>
            </a:lvl8pPr>
            <a:lvl9pPr marL="2588118"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23.12.2021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235915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5138" cy="5778500"/>
          </a:xfrm>
          <a:prstGeom prst="rect">
            <a:avLst/>
          </a:prstGeom>
        </p:spPr>
      </p:pic>
      <p:sp>
        <p:nvSpPr>
          <p:cNvPr id="2" name="Title 1"/>
          <p:cNvSpPr>
            <a:spLocks noGrp="1"/>
          </p:cNvSpPr>
          <p:nvPr>
            <p:ph type="title"/>
          </p:nvPr>
        </p:nvSpPr>
        <p:spPr>
          <a:xfrm>
            <a:off x="415602" y="513644"/>
            <a:ext cx="2504298" cy="1704779"/>
          </a:xfrm>
        </p:spPr>
        <p:txBody>
          <a:bodyPr anchor="b"/>
          <a:lstStyle>
            <a:lvl1pPr algn="ctr">
              <a:defRPr sz="23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034708" y="513645"/>
            <a:ext cx="1822819" cy="4365978"/>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300"/>
            </a:lvl1pPr>
            <a:lvl2pPr marL="323515" indent="0">
              <a:buNone/>
              <a:defRPr sz="2000"/>
            </a:lvl2pPr>
            <a:lvl3pPr marL="647029" indent="0">
              <a:buNone/>
              <a:defRPr sz="1700"/>
            </a:lvl3pPr>
            <a:lvl4pPr marL="970544" indent="0">
              <a:buNone/>
              <a:defRPr sz="1400"/>
            </a:lvl4pPr>
            <a:lvl5pPr marL="1294059" indent="0">
              <a:buNone/>
              <a:defRPr sz="1400"/>
            </a:lvl5pPr>
            <a:lvl6pPr marL="1617574" indent="0">
              <a:buNone/>
              <a:defRPr sz="1400"/>
            </a:lvl6pPr>
            <a:lvl7pPr marL="1941088" indent="0">
              <a:buNone/>
              <a:defRPr sz="1400"/>
            </a:lvl7pPr>
            <a:lvl8pPr marL="2264603" indent="0">
              <a:buNone/>
              <a:defRPr sz="1400"/>
            </a:lvl8pPr>
            <a:lvl9pPr marL="2588118" indent="0">
              <a:buNone/>
              <a:defRPr sz="1400"/>
            </a:lvl9pPr>
          </a:lstStyle>
          <a:p>
            <a:r>
              <a:rPr lang="ru-RU"/>
              <a:t>Вставка рисунка</a:t>
            </a:r>
            <a:endParaRPr lang="en-US" dirty="0"/>
          </a:p>
        </p:txBody>
      </p:sp>
      <p:sp>
        <p:nvSpPr>
          <p:cNvPr id="4" name="Text Placeholder 3"/>
          <p:cNvSpPr>
            <a:spLocks noGrp="1"/>
          </p:cNvSpPr>
          <p:nvPr>
            <p:ph type="body" sz="half" idx="2"/>
          </p:nvPr>
        </p:nvSpPr>
        <p:spPr>
          <a:xfrm>
            <a:off x="415610" y="2218423"/>
            <a:ext cx="2504290" cy="2661200"/>
          </a:xfrm>
        </p:spPr>
        <p:txBody>
          <a:bodyPr/>
          <a:lstStyle>
            <a:lvl1pPr marL="0" indent="0" algn="ctr">
              <a:buNone/>
              <a:defRPr sz="1100"/>
            </a:lvl1pPr>
            <a:lvl2pPr marL="323515" indent="0">
              <a:buNone/>
              <a:defRPr sz="1000"/>
            </a:lvl2pPr>
            <a:lvl3pPr marL="647029" indent="0">
              <a:buNone/>
              <a:defRPr sz="800"/>
            </a:lvl3pPr>
            <a:lvl4pPr marL="970544" indent="0">
              <a:buNone/>
              <a:defRPr sz="700"/>
            </a:lvl4pPr>
            <a:lvl5pPr marL="1294059" indent="0">
              <a:buNone/>
              <a:defRPr sz="700"/>
            </a:lvl5pPr>
            <a:lvl6pPr marL="1617574" indent="0">
              <a:buNone/>
              <a:defRPr sz="700"/>
            </a:lvl6pPr>
            <a:lvl7pPr marL="1941088" indent="0">
              <a:buNone/>
              <a:defRPr sz="700"/>
            </a:lvl7pPr>
            <a:lvl8pPr marL="2264603" indent="0">
              <a:buNone/>
              <a:defRPr sz="700"/>
            </a:lvl8pPr>
            <a:lvl9pPr marL="2588118"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573B3701-5145-4E65-B098-FC65E6B9C69E}" type="datetimeFigureOut">
              <a:rPr lang="ru-RU" smtClean="0"/>
              <a:t>23.12.2021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EBAF00-306F-4411-AFE4-29EC60878A84}" type="slidenum">
              <a:rPr lang="ru-RU" smtClean="0"/>
              <a:t>‹#›</a:t>
            </a:fld>
            <a:endParaRPr lang="ru-RU"/>
          </a:p>
        </p:txBody>
      </p:sp>
    </p:spTree>
    <p:extLst>
      <p:ext uri="{BB962C8B-B14F-4D97-AF65-F5344CB8AC3E}">
        <p14:creationId xmlns:p14="http://schemas.microsoft.com/office/powerpoint/2010/main" val="71777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5545139" cy="5778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5602" y="521159"/>
            <a:ext cx="4713936" cy="1344927"/>
          </a:xfrm>
          <a:prstGeom prst="rect">
            <a:avLst/>
          </a:prstGeom>
        </p:spPr>
        <p:txBody>
          <a:bodyPr vert="horz" lIns="64703" tIns="32351" rIns="64703" bIns="32351"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15601" y="1994496"/>
            <a:ext cx="4713937" cy="2885127"/>
          </a:xfrm>
          <a:prstGeom prst="rect">
            <a:avLst/>
          </a:prstGeom>
        </p:spPr>
        <p:txBody>
          <a:bodyPr vert="horz" lIns="64703" tIns="32351" rIns="64703" bIns="32351"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492426" y="4957205"/>
            <a:ext cx="1247656" cy="307652"/>
          </a:xfrm>
          <a:prstGeom prst="rect">
            <a:avLst/>
          </a:prstGeom>
        </p:spPr>
        <p:txBody>
          <a:bodyPr vert="horz" lIns="64703" tIns="32351" rIns="64703" bIns="32351" rtlCol="0" anchor="ctr"/>
          <a:lstStyle>
            <a:lvl1pPr algn="r">
              <a:defRPr sz="700">
                <a:solidFill>
                  <a:schemeClr val="tx1"/>
                </a:solidFill>
              </a:defRPr>
            </a:lvl1pPr>
          </a:lstStyle>
          <a:p>
            <a:fld id="{573B3701-5145-4E65-B098-FC65E6B9C69E}" type="datetimeFigureOut">
              <a:rPr lang="ru-RU" smtClean="0"/>
              <a:t>23.12.2021</a:t>
            </a:fld>
            <a:endParaRPr lang="ru-RU"/>
          </a:p>
        </p:txBody>
      </p:sp>
      <p:sp>
        <p:nvSpPr>
          <p:cNvPr id="5" name="Footer Placeholder 4"/>
          <p:cNvSpPr>
            <a:spLocks noGrp="1"/>
          </p:cNvSpPr>
          <p:nvPr>
            <p:ph type="ftr" sz="quarter" idx="3"/>
          </p:nvPr>
        </p:nvSpPr>
        <p:spPr>
          <a:xfrm>
            <a:off x="415601" y="4957205"/>
            <a:ext cx="3034947" cy="307652"/>
          </a:xfrm>
          <a:prstGeom prst="rect">
            <a:avLst/>
          </a:prstGeom>
        </p:spPr>
        <p:txBody>
          <a:bodyPr vert="horz" lIns="64703" tIns="32351" rIns="64703" bIns="32351" rtlCol="0" anchor="ctr"/>
          <a:lstStyle>
            <a:lvl1pPr algn="l">
              <a:defRPr sz="700">
                <a:solidFill>
                  <a:schemeClr val="tx1"/>
                </a:solidFill>
              </a:defRPr>
            </a:lvl1pPr>
          </a:lstStyle>
          <a:p>
            <a:endParaRPr lang="ru-RU"/>
          </a:p>
        </p:txBody>
      </p:sp>
      <p:sp>
        <p:nvSpPr>
          <p:cNvPr id="6" name="Slide Number Placeholder 5"/>
          <p:cNvSpPr>
            <a:spLocks noGrp="1"/>
          </p:cNvSpPr>
          <p:nvPr>
            <p:ph type="sldNum" sz="quarter" idx="4"/>
          </p:nvPr>
        </p:nvSpPr>
        <p:spPr>
          <a:xfrm>
            <a:off x="4781960" y="4957205"/>
            <a:ext cx="347578" cy="307652"/>
          </a:xfrm>
          <a:prstGeom prst="rect">
            <a:avLst/>
          </a:prstGeom>
        </p:spPr>
        <p:txBody>
          <a:bodyPr vert="horz" lIns="64703" tIns="32351" rIns="64703" bIns="32351" rtlCol="0" anchor="ctr"/>
          <a:lstStyle>
            <a:lvl1pPr algn="r">
              <a:defRPr sz="700">
                <a:solidFill>
                  <a:schemeClr val="tx1"/>
                </a:solidFill>
              </a:defRPr>
            </a:lvl1pPr>
          </a:lstStyle>
          <a:p>
            <a:fld id="{54EBAF00-306F-4411-AFE4-29EC60878A84}" type="slidenum">
              <a:rPr lang="ru-RU" smtClean="0"/>
              <a:t>‹#›</a:t>
            </a:fld>
            <a:endParaRPr lang="ru-RU"/>
          </a:p>
        </p:txBody>
      </p:sp>
    </p:spTree>
    <p:extLst>
      <p:ext uri="{BB962C8B-B14F-4D97-AF65-F5344CB8AC3E}">
        <p14:creationId xmlns:p14="http://schemas.microsoft.com/office/powerpoint/2010/main" val="2254836840"/>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Lst>
  <p:txStyles>
    <p:titleStyle>
      <a:lvl1pPr algn="ctr" defTabSz="647029" rtl="0" eaLnBrk="1" latinLnBrk="0" hangingPunct="1">
        <a:lnSpc>
          <a:spcPct val="90000"/>
        </a:lnSpc>
        <a:spcBef>
          <a:spcPct val="0"/>
        </a:spcBef>
        <a:buNone/>
        <a:defRPr sz="2500" kern="1200" cap="all" baseline="0">
          <a:solidFill>
            <a:schemeClr val="tx1"/>
          </a:solidFill>
          <a:effectLst/>
          <a:latin typeface="+mj-lt"/>
          <a:ea typeface="+mj-ea"/>
          <a:cs typeface="+mj-cs"/>
        </a:defRPr>
      </a:lvl1pPr>
    </p:titleStyle>
    <p:bodyStyle>
      <a:lvl1pPr marL="161757" indent="-161757" algn="l" defTabSz="647029" rtl="0" eaLnBrk="1" latinLnBrk="0" hangingPunct="1">
        <a:lnSpc>
          <a:spcPct val="120000"/>
        </a:lnSpc>
        <a:spcBef>
          <a:spcPts val="708"/>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1pPr>
      <a:lvl2pPr marL="485272" indent="-161757" algn="l" defTabSz="647029" rtl="0" eaLnBrk="1" latinLnBrk="0" hangingPunct="1">
        <a:lnSpc>
          <a:spcPct val="120000"/>
        </a:lnSpc>
        <a:spcBef>
          <a:spcPts val="354"/>
        </a:spcBef>
        <a:buClr>
          <a:schemeClr val="tx1"/>
        </a:buClr>
        <a:buFont typeface="Arial" panose="020B0604020202020204" pitchFamily="34" charset="0"/>
        <a:buChar char="•"/>
        <a:defRPr sz="1300" kern="1200" cap="all" baseline="0">
          <a:solidFill>
            <a:schemeClr val="tx1"/>
          </a:solidFill>
          <a:effectLst/>
          <a:latin typeface="+mn-lt"/>
          <a:ea typeface="+mn-ea"/>
          <a:cs typeface="+mn-cs"/>
        </a:defRPr>
      </a:lvl2pPr>
      <a:lvl3pPr marL="808787" indent="-161757" algn="l" defTabSz="647029" rtl="0" eaLnBrk="1" latinLnBrk="0" hangingPunct="1">
        <a:lnSpc>
          <a:spcPct val="120000"/>
        </a:lnSpc>
        <a:spcBef>
          <a:spcPts val="354"/>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3pPr>
      <a:lvl4pPr marL="1132302" indent="-161757" algn="l" defTabSz="647029" rtl="0" eaLnBrk="1" latinLnBrk="0" hangingPunct="1">
        <a:lnSpc>
          <a:spcPct val="120000"/>
        </a:lnSpc>
        <a:spcBef>
          <a:spcPts val="354"/>
        </a:spcBef>
        <a:buClr>
          <a:schemeClr val="tx1"/>
        </a:buClr>
        <a:buFont typeface="Arial" panose="020B0604020202020204" pitchFamily="34" charset="0"/>
        <a:buChar char="•"/>
        <a:defRPr sz="1000" kern="1200" cap="all" baseline="0">
          <a:solidFill>
            <a:schemeClr val="tx1"/>
          </a:solidFill>
          <a:effectLst/>
          <a:latin typeface="+mn-lt"/>
          <a:ea typeface="+mn-ea"/>
          <a:cs typeface="+mn-cs"/>
        </a:defRPr>
      </a:lvl4pPr>
      <a:lvl5pPr marL="1455816" indent="-161757" algn="l" defTabSz="647029" rtl="0" eaLnBrk="1" latinLnBrk="0" hangingPunct="1">
        <a:lnSpc>
          <a:spcPct val="120000"/>
        </a:lnSpc>
        <a:spcBef>
          <a:spcPts val="354"/>
        </a:spcBef>
        <a:buClr>
          <a:schemeClr val="tx1"/>
        </a:buClr>
        <a:buFont typeface="Arial" panose="020B0604020202020204" pitchFamily="34" charset="0"/>
        <a:buChar char="•"/>
        <a:defRPr sz="1000" kern="1200" cap="all" baseline="0">
          <a:solidFill>
            <a:schemeClr val="tx1"/>
          </a:solidFill>
          <a:effectLst/>
          <a:latin typeface="+mn-lt"/>
          <a:ea typeface="+mn-ea"/>
          <a:cs typeface="+mn-cs"/>
        </a:defRPr>
      </a:lvl5pPr>
      <a:lvl6pPr marL="1779331" indent="-161757" algn="l" defTabSz="647029" rtl="0" eaLnBrk="1" latinLnBrk="0" hangingPunct="1">
        <a:lnSpc>
          <a:spcPct val="120000"/>
        </a:lnSpc>
        <a:spcBef>
          <a:spcPts val="354"/>
        </a:spcBef>
        <a:buClr>
          <a:schemeClr val="tx1"/>
        </a:buClr>
        <a:buFont typeface="Arial" panose="020B0604020202020204" pitchFamily="34" charset="0"/>
        <a:buChar char="•"/>
        <a:defRPr sz="1000" kern="1200" cap="all" baseline="0">
          <a:solidFill>
            <a:schemeClr val="tx1"/>
          </a:solidFill>
          <a:effectLst/>
          <a:latin typeface="+mn-lt"/>
          <a:ea typeface="+mn-ea"/>
          <a:cs typeface="+mn-cs"/>
        </a:defRPr>
      </a:lvl6pPr>
      <a:lvl7pPr marL="2102846" indent="-161757" algn="l" defTabSz="647029" rtl="0" eaLnBrk="1" latinLnBrk="0" hangingPunct="1">
        <a:lnSpc>
          <a:spcPct val="120000"/>
        </a:lnSpc>
        <a:spcBef>
          <a:spcPts val="354"/>
        </a:spcBef>
        <a:buClr>
          <a:schemeClr val="tx1"/>
        </a:buClr>
        <a:buFont typeface="Arial" panose="020B0604020202020204" pitchFamily="34" charset="0"/>
        <a:buChar char="•"/>
        <a:defRPr sz="1000" kern="1200" cap="all" baseline="0">
          <a:solidFill>
            <a:schemeClr val="tx1"/>
          </a:solidFill>
          <a:effectLst/>
          <a:latin typeface="+mn-lt"/>
          <a:ea typeface="+mn-ea"/>
          <a:cs typeface="+mn-cs"/>
        </a:defRPr>
      </a:lvl7pPr>
      <a:lvl8pPr marL="2426360" indent="-161757" algn="l" defTabSz="647029" rtl="0" eaLnBrk="1" latinLnBrk="0" hangingPunct="1">
        <a:lnSpc>
          <a:spcPct val="120000"/>
        </a:lnSpc>
        <a:spcBef>
          <a:spcPts val="354"/>
        </a:spcBef>
        <a:buClr>
          <a:schemeClr val="tx1"/>
        </a:buClr>
        <a:buFont typeface="Arial" panose="020B0604020202020204" pitchFamily="34" charset="0"/>
        <a:buChar char="•"/>
        <a:defRPr sz="1000" kern="1200" cap="all" baseline="0">
          <a:solidFill>
            <a:schemeClr val="tx1"/>
          </a:solidFill>
          <a:effectLst/>
          <a:latin typeface="+mn-lt"/>
          <a:ea typeface="+mn-ea"/>
          <a:cs typeface="+mn-cs"/>
        </a:defRPr>
      </a:lvl8pPr>
      <a:lvl9pPr marL="2749875" indent="-161757" algn="l" defTabSz="647029" rtl="0" eaLnBrk="1" latinLnBrk="0" hangingPunct="1">
        <a:lnSpc>
          <a:spcPct val="120000"/>
        </a:lnSpc>
        <a:spcBef>
          <a:spcPts val="354"/>
        </a:spcBef>
        <a:buClr>
          <a:schemeClr val="tx1"/>
        </a:buClr>
        <a:buFont typeface="Arial" panose="020B0604020202020204" pitchFamily="34" charset="0"/>
        <a:buChar char="•"/>
        <a:defRPr sz="1000" kern="1200" cap="all" baseline="0">
          <a:solidFill>
            <a:schemeClr val="tx1"/>
          </a:solidFill>
          <a:effectLst/>
          <a:latin typeface="+mn-lt"/>
          <a:ea typeface="+mn-ea"/>
          <a:cs typeface="+mn-cs"/>
        </a:defRPr>
      </a:lvl9pPr>
    </p:bodyStyle>
    <p:otherStyle>
      <a:defPPr>
        <a:defRPr lang="en-US"/>
      </a:defPPr>
      <a:lvl1pPr marL="0" algn="l" defTabSz="647029" rtl="0" eaLnBrk="1" latinLnBrk="0" hangingPunct="1">
        <a:defRPr sz="1300" kern="1200">
          <a:solidFill>
            <a:schemeClr val="tx1"/>
          </a:solidFill>
          <a:latin typeface="+mn-lt"/>
          <a:ea typeface="+mn-ea"/>
          <a:cs typeface="+mn-cs"/>
        </a:defRPr>
      </a:lvl1pPr>
      <a:lvl2pPr marL="323515" algn="l" defTabSz="647029" rtl="0" eaLnBrk="1" latinLnBrk="0" hangingPunct="1">
        <a:defRPr sz="1300" kern="1200">
          <a:solidFill>
            <a:schemeClr val="tx1"/>
          </a:solidFill>
          <a:latin typeface="+mn-lt"/>
          <a:ea typeface="+mn-ea"/>
          <a:cs typeface="+mn-cs"/>
        </a:defRPr>
      </a:lvl2pPr>
      <a:lvl3pPr marL="647029" algn="l" defTabSz="647029" rtl="0" eaLnBrk="1" latinLnBrk="0" hangingPunct="1">
        <a:defRPr sz="1300" kern="1200">
          <a:solidFill>
            <a:schemeClr val="tx1"/>
          </a:solidFill>
          <a:latin typeface="+mn-lt"/>
          <a:ea typeface="+mn-ea"/>
          <a:cs typeface="+mn-cs"/>
        </a:defRPr>
      </a:lvl3pPr>
      <a:lvl4pPr marL="970544" algn="l" defTabSz="647029" rtl="0" eaLnBrk="1" latinLnBrk="0" hangingPunct="1">
        <a:defRPr sz="1300" kern="1200">
          <a:solidFill>
            <a:schemeClr val="tx1"/>
          </a:solidFill>
          <a:latin typeface="+mn-lt"/>
          <a:ea typeface="+mn-ea"/>
          <a:cs typeface="+mn-cs"/>
        </a:defRPr>
      </a:lvl4pPr>
      <a:lvl5pPr marL="1294059" algn="l" defTabSz="647029" rtl="0" eaLnBrk="1" latinLnBrk="0" hangingPunct="1">
        <a:defRPr sz="1300" kern="1200">
          <a:solidFill>
            <a:schemeClr val="tx1"/>
          </a:solidFill>
          <a:latin typeface="+mn-lt"/>
          <a:ea typeface="+mn-ea"/>
          <a:cs typeface="+mn-cs"/>
        </a:defRPr>
      </a:lvl5pPr>
      <a:lvl6pPr marL="1617574" algn="l" defTabSz="647029" rtl="0" eaLnBrk="1" latinLnBrk="0" hangingPunct="1">
        <a:defRPr sz="1300" kern="1200">
          <a:solidFill>
            <a:schemeClr val="tx1"/>
          </a:solidFill>
          <a:latin typeface="+mn-lt"/>
          <a:ea typeface="+mn-ea"/>
          <a:cs typeface="+mn-cs"/>
        </a:defRPr>
      </a:lvl6pPr>
      <a:lvl7pPr marL="1941088" algn="l" defTabSz="647029" rtl="0" eaLnBrk="1" latinLnBrk="0" hangingPunct="1">
        <a:defRPr sz="1300" kern="1200">
          <a:solidFill>
            <a:schemeClr val="tx1"/>
          </a:solidFill>
          <a:latin typeface="+mn-lt"/>
          <a:ea typeface="+mn-ea"/>
          <a:cs typeface="+mn-cs"/>
        </a:defRPr>
      </a:lvl7pPr>
      <a:lvl8pPr marL="2264603" algn="l" defTabSz="647029" rtl="0" eaLnBrk="1" latinLnBrk="0" hangingPunct="1">
        <a:defRPr sz="1300" kern="1200">
          <a:solidFill>
            <a:schemeClr val="tx1"/>
          </a:solidFill>
          <a:latin typeface="+mn-lt"/>
          <a:ea typeface="+mn-ea"/>
          <a:cs typeface="+mn-cs"/>
        </a:defRPr>
      </a:lvl8pPr>
      <a:lvl9pPr marL="2588118" algn="l" defTabSz="647029"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48" y="1797129"/>
            <a:ext cx="4978079" cy="1034830"/>
          </a:xfrm>
          <a:prstGeom prst="rect">
            <a:avLst/>
          </a:prstGeom>
          <a:noFill/>
        </p:spPr>
        <p:txBody>
          <a:bodyPr wrap="square" lIns="64703" tIns="32351" rIns="64703" bIns="32351" rtlCol="0">
            <a:spAutoFit/>
          </a:bodyPr>
          <a:lstStyle/>
          <a:p>
            <a:pPr algn="ctr"/>
            <a:r>
              <a:rPr lang="ru-RU" sz="2400" dirty="0">
                <a:latin typeface="Times New Roman" panose="02020603050405020304" pitchFamily="18" charset="0"/>
                <a:cs typeface="Times New Roman" panose="02020603050405020304" pitchFamily="18" charset="0"/>
              </a:rPr>
              <a:t>«В царстве капризов и упрямства»</a:t>
            </a:r>
          </a:p>
          <a:p>
            <a:pPr algn="r"/>
            <a:r>
              <a:rPr lang="ru-RU" dirty="0">
                <a:latin typeface="Times New Roman" panose="02020603050405020304" pitchFamily="18" charset="0"/>
                <a:cs typeface="Times New Roman" panose="02020603050405020304" pitchFamily="18" charset="0"/>
              </a:rPr>
              <a:t>Подготовила педагог-психолог </a:t>
            </a:r>
          </a:p>
          <a:p>
            <a:pPr algn="r"/>
            <a:r>
              <a:rPr lang="ru-RU" dirty="0">
                <a:latin typeface="Times New Roman" panose="02020603050405020304" pitchFamily="18" charset="0"/>
                <a:cs typeface="Times New Roman" panose="02020603050405020304" pitchFamily="18" charset="0"/>
              </a:rPr>
              <a:t>Ольга Александровна Ким</a:t>
            </a:r>
          </a:p>
          <a:p>
            <a:endParaRPr lang="ru-RU" dirty="0"/>
          </a:p>
        </p:txBody>
      </p:sp>
      <p:pic>
        <p:nvPicPr>
          <p:cNvPr id="3" name="Picture 2" descr="C:\Users\Пользователь\Desktop\Диск D\doc\ДОКУМЕНТЫ   МЕТОДИСТА\Оксана\БЕРЕЗКА\berezka3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61" y="340967"/>
            <a:ext cx="1452588" cy="145616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64457" y="372527"/>
            <a:ext cx="2808312" cy="754753"/>
          </a:xfrm>
          <a:prstGeom prst="rect">
            <a:avLst/>
          </a:prstGeom>
        </p:spPr>
        <p:txBody>
          <a:bodyPr wrap="square" lIns="64703" tIns="32351" rIns="64703" bIns="32351">
            <a:spAutoFit/>
          </a:bodyPr>
          <a:lstStyle/>
          <a:p>
            <a:pPr algn="ctr">
              <a:spcBef>
                <a:spcPct val="20000"/>
              </a:spcBef>
            </a:pPr>
            <a:r>
              <a:rPr lang="kk-KZ" altLang="ru-RU" sz="1400" dirty="0">
                <a:latin typeface="Times New Roman" pitchFamily="18" charset="0"/>
                <a:cs typeface="Times New Roman" pitchFamily="18" charset="0"/>
              </a:rPr>
              <a:t>Коммунальное государственное казенное предприятие</a:t>
            </a:r>
          </a:p>
          <a:p>
            <a:pPr algn="ctr">
              <a:spcBef>
                <a:spcPct val="20000"/>
              </a:spcBef>
            </a:pPr>
            <a:r>
              <a:rPr lang="kk-KZ" altLang="ru-RU" sz="1400" dirty="0">
                <a:latin typeface="Times New Roman" pitchFamily="18" charset="0"/>
                <a:cs typeface="Times New Roman" pitchFamily="18" charset="0"/>
              </a:rPr>
              <a:t>«Ясли-сад «БЕРЁЗКА»</a:t>
            </a:r>
            <a:endParaRPr lang="ru-RU" altLang="ru-RU" sz="1400" dirty="0">
              <a:latin typeface="Times New Roman" pitchFamily="18" charset="0"/>
              <a:cs typeface="Times New Roman" pitchFamily="18" charset="0"/>
            </a:endParaRPr>
          </a:p>
        </p:txBody>
      </p:sp>
      <p:pic>
        <p:nvPicPr>
          <p:cNvPr id="2" name="Picture 2">
            <a:extLst>
              <a:ext uri="{FF2B5EF4-FFF2-40B4-BE49-F238E27FC236}">
                <a16:creationId xmlns:a16="http://schemas.microsoft.com/office/drawing/2014/main" id="{37E167FA-C736-42C7-9109-D7D6350D93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68"/>
          <a:stretch/>
        </p:blipFill>
        <p:spPr bwMode="auto">
          <a:xfrm>
            <a:off x="414176" y="2673226"/>
            <a:ext cx="4716785" cy="281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867AFF6-3C05-4A1D-901F-97BD798DF599}"/>
              </a:ext>
            </a:extLst>
          </p:cNvPr>
          <p:cNvSpPr/>
          <p:nvPr/>
        </p:nvSpPr>
        <p:spPr>
          <a:xfrm>
            <a:off x="108273" y="152946"/>
            <a:ext cx="5328592" cy="2585323"/>
          </a:xfrm>
          <a:prstGeom prst="rect">
            <a:avLst/>
          </a:prstGeom>
        </p:spPr>
        <p:txBody>
          <a:bodyPr wrap="square">
            <a:spAutoFit/>
          </a:bodyPr>
          <a:lstStyle/>
          <a:p>
            <a:pPr algn="ctr">
              <a:spcAft>
                <a:spcPts val="0"/>
              </a:spcAft>
            </a:pPr>
            <a:r>
              <a:rPr lang="ru-RU" sz="1600" dirty="0">
                <a:solidFill>
                  <a:srgbClr val="000000"/>
                </a:solidFill>
                <a:latin typeface="Times New Roman" panose="02020603050405020304" pitchFamily="18" charset="0"/>
                <a:ea typeface="Calibri" panose="020F0502020204030204" pitchFamily="34" charset="0"/>
              </a:rPr>
              <a:t>В заключение предлагаю Вам  следующее задание,</a:t>
            </a:r>
            <a:br>
              <a:rPr lang="ru-RU" sz="1600" dirty="0">
                <a:solidFill>
                  <a:srgbClr val="000000"/>
                </a:solidFill>
                <a:latin typeface="Times New Roman" panose="02020603050405020304" pitchFamily="18" charset="0"/>
                <a:ea typeface="Calibri" panose="020F0502020204030204" pitchFamily="34" charset="0"/>
              </a:rPr>
            </a:br>
            <a:r>
              <a:rPr lang="ru-RU" sz="1800" b="1" dirty="0">
                <a:solidFill>
                  <a:schemeClr val="accent2"/>
                </a:solidFill>
                <a:latin typeface="Times New Roman" panose="02020603050405020304" pitchFamily="18" charset="0"/>
                <a:ea typeface="Calibri" panose="020F0502020204030204" pitchFamily="34" charset="0"/>
              </a:rPr>
              <a:t>«Какой он мой ребенок»</a:t>
            </a:r>
          </a:p>
          <a:p>
            <a:pPr algn="ctr">
              <a:spcAft>
                <a:spcPts val="0"/>
              </a:spcAft>
            </a:pPr>
            <a:endParaRPr lang="ru-RU" sz="16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ru-RU" sz="1600" dirty="0">
                <a:solidFill>
                  <a:srgbClr val="000000"/>
                </a:solidFill>
                <a:latin typeface="Times New Roman" panose="02020603050405020304" pitchFamily="18" charset="0"/>
                <a:ea typeface="Calibri" panose="020F0502020204030204" pitchFamily="34" charset="0"/>
              </a:rPr>
              <a:t>1.Обвести контур руки на листе бумаги. </a:t>
            </a:r>
            <a:br>
              <a:rPr lang="ru-RU" sz="1600" dirty="0">
                <a:solidFill>
                  <a:srgbClr val="000000"/>
                </a:solidFill>
                <a:latin typeface="Times New Roman" panose="02020603050405020304" pitchFamily="18" charset="0"/>
                <a:ea typeface="Calibri" panose="020F0502020204030204" pitchFamily="34" charset="0"/>
              </a:rPr>
            </a:br>
            <a:r>
              <a:rPr lang="ru-RU" sz="1600" dirty="0">
                <a:solidFill>
                  <a:srgbClr val="000000"/>
                </a:solidFill>
                <a:latin typeface="Times New Roman" panose="02020603050405020304" pitchFamily="18" charset="0"/>
                <a:ea typeface="Calibri" panose="020F0502020204030204" pitchFamily="34" charset="0"/>
              </a:rPr>
              <a:t>2.На изображении каждого пальца написать по букве имени своего ребёнка (Если имя длинное, то можно использовать уменьшительно-ласкательную форму или обвести вторую руку).  </a:t>
            </a:r>
          </a:p>
          <a:p>
            <a:pPr algn="just">
              <a:spcAft>
                <a:spcPts val="0"/>
              </a:spcAft>
            </a:pPr>
            <a:r>
              <a:rPr lang="ru-RU" sz="1600" dirty="0">
                <a:solidFill>
                  <a:srgbClr val="000000"/>
                </a:solidFill>
                <a:latin typeface="Times New Roman" panose="02020603050405020304" pitchFamily="18" charset="0"/>
                <a:ea typeface="Calibri" panose="020F0502020204030204" pitchFamily="34" charset="0"/>
              </a:rPr>
              <a:t>3.Расшифровать буквы, написать лучшие качества характера своего ребёнка, начинающиеся на эту букву. </a:t>
            </a:r>
            <a:endParaRPr lang="ru-RU" sz="1600" dirty="0">
              <a:effectLst/>
              <a:latin typeface="Times New Roman" panose="02020603050405020304" pitchFamily="18" charset="0"/>
              <a:ea typeface="Calibri" panose="020F0502020204030204" pitchFamily="34" charset="0"/>
            </a:endParaRPr>
          </a:p>
        </p:txBody>
      </p:sp>
      <p:pic>
        <p:nvPicPr>
          <p:cNvPr id="8194" name="Picture 2">
            <a:extLst>
              <a:ext uri="{FF2B5EF4-FFF2-40B4-BE49-F238E27FC236}">
                <a16:creationId xmlns:a16="http://schemas.microsoft.com/office/drawing/2014/main" id="{15E12D89-8DE5-49D2-8DCF-90A42A50B99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35" t="3470" r="12833" b="2731"/>
          <a:stretch/>
        </p:blipFill>
        <p:spPr bwMode="auto">
          <a:xfrm>
            <a:off x="1476425" y="2752482"/>
            <a:ext cx="2592288" cy="27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78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6657F5-09A6-47C7-8407-9E8F422B7C8E}"/>
              </a:ext>
            </a:extLst>
          </p:cNvPr>
          <p:cNvSpPr txBox="1"/>
          <p:nvPr/>
        </p:nvSpPr>
        <p:spPr>
          <a:xfrm>
            <a:off x="184936" y="2203651"/>
            <a:ext cx="5106703" cy="2308324"/>
          </a:xfrm>
          <a:prstGeom prst="rect">
            <a:avLst/>
          </a:prstGeom>
          <a:noFill/>
        </p:spPr>
        <p:txBody>
          <a:bodyPr wrap="square" rtlCol="0">
            <a:spAutoFit/>
          </a:bodyPr>
          <a:lstStyle/>
          <a:p>
            <a:pPr algn="just">
              <a:spcAft>
                <a:spcPts val="0"/>
              </a:spcAft>
            </a:pPr>
            <a:r>
              <a:rPr lang="ru-RU" sz="1600" dirty="0">
                <a:latin typeface="Times New Roman" panose="02020603050405020304" pitchFamily="18" charset="0"/>
                <a:cs typeface="Times New Roman" panose="02020603050405020304" pitchFamily="18" charset="0"/>
              </a:rPr>
              <a:t>Именно в наших руках, в руках взрослых: мам, пап и педагогов какое поведение есть и будет у нашего ребенка, и какими вырастут наши дети.</a:t>
            </a:r>
            <a:r>
              <a:rPr lang="ru-RU" sz="1600" dirty="0">
                <a:latin typeface="Times New Roman" panose="02020603050405020304" pitchFamily="18" charset="0"/>
                <a:ea typeface="Calibri" panose="020F0502020204030204" pitchFamily="34" charset="0"/>
              </a:rPr>
              <a:t> 	</a:t>
            </a:r>
          </a:p>
          <a:p>
            <a:pPr algn="just">
              <a:spcAft>
                <a:spcPts val="0"/>
              </a:spcAft>
            </a:pPr>
            <a:r>
              <a:rPr lang="ru-RU" sz="1600" dirty="0">
                <a:latin typeface="Times New Roman" panose="02020603050405020304" pitchFamily="18" charset="0"/>
                <a:ea typeface="Calibri" panose="020F0502020204030204" pitchFamily="34" charset="0"/>
              </a:rPr>
              <a:t>Капризы (в переводе с французского прихоть, причуда) – стремление детей добиваться чего – то запретного, недостижимого и невозможного в данный момент.</a:t>
            </a:r>
          </a:p>
          <a:p>
            <a:pPr algn="just">
              <a:spcAft>
                <a:spcPts val="0"/>
              </a:spcAft>
            </a:pPr>
            <a:r>
              <a:rPr lang="ru-RU" sz="1600" dirty="0">
                <a:latin typeface="Times New Roman" panose="02020603050405020304" pitchFamily="18" charset="0"/>
                <a:ea typeface="Calibri" panose="020F0502020204030204" pitchFamily="34" charset="0"/>
              </a:rPr>
              <a:t>Обычно капризы беспричинны, почти всегда сопровождаются плачем, криком, топаньем ног, разбрасыванием вещей.</a:t>
            </a:r>
          </a:p>
        </p:txBody>
      </p:sp>
      <p:pic>
        <p:nvPicPr>
          <p:cNvPr id="4" name="Picture 2">
            <a:extLst>
              <a:ext uri="{FF2B5EF4-FFF2-40B4-BE49-F238E27FC236}">
                <a16:creationId xmlns:a16="http://schemas.microsoft.com/office/drawing/2014/main" id="{6C468252-D2A0-4500-82E6-3C01E8C5A3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1" r="9051"/>
          <a:stretch/>
        </p:blipFill>
        <p:spPr bwMode="auto">
          <a:xfrm>
            <a:off x="3117955" y="4185394"/>
            <a:ext cx="2230440" cy="147571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4BF02E7-8713-4797-856F-51B711FE5E07}"/>
              </a:ext>
            </a:extLst>
          </p:cNvPr>
          <p:cNvPicPr/>
          <p:nvPr/>
        </p:nvPicPr>
        <p:blipFill rotWithShape="1">
          <a:blip r:embed="rId3">
            <a:extLst>
              <a:ext uri="{28A0092B-C50C-407E-A947-70E740481C1C}">
                <a14:useLocalDpi xmlns:a14="http://schemas.microsoft.com/office/drawing/2010/main" val="0"/>
              </a:ext>
            </a:extLst>
          </a:blip>
          <a:srcRect l="4971" t="3422" r="7319" b="33936"/>
          <a:stretch/>
        </p:blipFill>
        <p:spPr bwMode="auto">
          <a:xfrm>
            <a:off x="184936" y="117390"/>
            <a:ext cx="3667753" cy="21237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00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дпись 45">
            <a:extLst>
              <a:ext uri="{FF2B5EF4-FFF2-40B4-BE49-F238E27FC236}">
                <a16:creationId xmlns:a16="http://schemas.microsoft.com/office/drawing/2014/main" id="{D72C83DE-DB5C-46BF-AEEF-BFF2ABBFACC6}"/>
              </a:ext>
            </a:extLst>
          </p:cNvPr>
          <p:cNvSpPr txBox="1">
            <a:spLocks noChangeArrowheads="1"/>
          </p:cNvSpPr>
          <p:nvPr/>
        </p:nvSpPr>
        <p:spPr bwMode="auto">
          <a:xfrm>
            <a:off x="593725" y="7010400"/>
            <a:ext cx="1022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Радость</a:t>
            </a:r>
            <a:endParaRPr kumimoji="0" lang="ru-RU" altLang="ru-RU" sz="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Қуаныш</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4" name="Надпись 46">
            <a:extLst>
              <a:ext uri="{FF2B5EF4-FFF2-40B4-BE49-F238E27FC236}">
                <a16:creationId xmlns:a16="http://schemas.microsoft.com/office/drawing/2014/main" id="{D12FFB5E-2B8E-46B9-8EC9-D16C6AEC48CD}"/>
              </a:ext>
            </a:extLst>
          </p:cNvPr>
          <p:cNvSpPr txBox="1">
            <a:spLocks noChangeArrowheads="1"/>
          </p:cNvSpPr>
          <p:nvPr/>
        </p:nvSpPr>
        <p:spPr bwMode="auto">
          <a:xfrm>
            <a:off x="2773363" y="6915150"/>
            <a:ext cx="1241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Удивление</a:t>
            </a:r>
            <a:endParaRPr kumimoji="0" lang="ru-RU" altLang="ru-RU" sz="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Таңдану</a:t>
            </a:r>
            <a:endParaRPr kumimoji="0" lang="ru-RU" altLang="ru-RU"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Надпись 47">
            <a:extLst>
              <a:ext uri="{FF2B5EF4-FFF2-40B4-BE49-F238E27FC236}">
                <a16:creationId xmlns:a16="http://schemas.microsoft.com/office/drawing/2014/main" id="{BDE3FDDE-A9EA-4903-9A77-9690D9C0E578}"/>
              </a:ext>
            </a:extLst>
          </p:cNvPr>
          <p:cNvSpPr txBox="1">
            <a:spLocks noChangeArrowheads="1"/>
          </p:cNvSpPr>
          <p:nvPr/>
        </p:nvSpPr>
        <p:spPr bwMode="auto">
          <a:xfrm>
            <a:off x="5195888" y="6932613"/>
            <a:ext cx="1181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Злость</a:t>
            </a:r>
            <a:endParaRPr kumimoji="0" lang="ru-RU" altLang="ru-RU" sz="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Ашулану</a:t>
            </a:r>
            <a:endParaRPr kumimoji="0" lang="ru-RU" altLang="ru-RU"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6" name="Надпись 65">
            <a:extLst>
              <a:ext uri="{FF2B5EF4-FFF2-40B4-BE49-F238E27FC236}">
                <a16:creationId xmlns:a16="http://schemas.microsoft.com/office/drawing/2014/main" id="{85A595C4-FB3F-480E-9B9A-547348AE1F50}"/>
              </a:ext>
            </a:extLst>
          </p:cNvPr>
          <p:cNvSpPr txBox="1">
            <a:spLocks noChangeArrowheads="1"/>
          </p:cNvSpPr>
          <p:nvPr/>
        </p:nvSpPr>
        <p:spPr bwMode="auto">
          <a:xfrm>
            <a:off x="2720975" y="6924675"/>
            <a:ext cx="1255713" cy="723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Удивление</a:t>
            </a:r>
            <a:endParaRPr kumimoji="0" lang="ru-RU" altLang="ru-RU" sz="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Таңдану</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Надпись 63">
            <a:extLst>
              <a:ext uri="{FF2B5EF4-FFF2-40B4-BE49-F238E27FC236}">
                <a16:creationId xmlns:a16="http://schemas.microsoft.com/office/drawing/2014/main" id="{4EC52135-AF36-4CBF-AFD7-9D749C683C4C}"/>
              </a:ext>
            </a:extLst>
          </p:cNvPr>
          <p:cNvSpPr txBox="1">
            <a:spLocks noChangeArrowheads="1"/>
          </p:cNvSpPr>
          <p:nvPr/>
        </p:nvSpPr>
        <p:spPr bwMode="auto">
          <a:xfrm>
            <a:off x="550863" y="7005638"/>
            <a:ext cx="1168400" cy="792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Радость</a:t>
            </a:r>
            <a:endParaRPr kumimoji="0" lang="ru-RU" altLang="ru-RU" sz="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Қуаныш</a:t>
            </a:r>
            <a:endParaRPr kumimoji="0" lang="ru-RU" altLang="ru-RU"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8" name="Надпись 66">
            <a:extLst>
              <a:ext uri="{FF2B5EF4-FFF2-40B4-BE49-F238E27FC236}">
                <a16:creationId xmlns:a16="http://schemas.microsoft.com/office/drawing/2014/main" id="{8C3762C0-4564-476E-89A6-28EFC0ED6134}"/>
              </a:ext>
            </a:extLst>
          </p:cNvPr>
          <p:cNvSpPr txBox="1">
            <a:spLocks noChangeArrowheads="1"/>
          </p:cNvSpPr>
          <p:nvPr/>
        </p:nvSpPr>
        <p:spPr bwMode="auto">
          <a:xfrm>
            <a:off x="5137150" y="6896100"/>
            <a:ext cx="12827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Страх</a:t>
            </a:r>
            <a:endParaRPr kumimoji="0" lang="ru-RU" altLang="ru-RU" sz="4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Қорқыныш</a:t>
            </a:r>
            <a:endParaRPr kumimoji="0" lang="kk-KZ" altLang="ru-RU"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ru-RU"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4892F4AE-4F77-4618-B9B3-FD2355735655}"/>
              </a:ext>
            </a:extLst>
          </p:cNvPr>
          <p:cNvSpPr>
            <a:spLocks noChangeArrowheads="1"/>
          </p:cNvSpPr>
          <p:nvPr/>
        </p:nvSpPr>
        <p:spPr bwMode="auto">
          <a:xfrm>
            <a:off x="2924175"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14" name="Rectangle 15">
            <a:extLst>
              <a:ext uri="{FF2B5EF4-FFF2-40B4-BE49-F238E27FC236}">
                <a16:creationId xmlns:a16="http://schemas.microsoft.com/office/drawing/2014/main" id="{5086C96D-B058-4B81-A82D-D243284D1B1F}"/>
              </a:ext>
            </a:extLst>
          </p:cNvPr>
          <p:cNvSpPr>
            <a:spLocks noChangeArrowheads="1"/>
          </p:cNvSpPr>
          <p:nvPr/>
        </p:nvSpPr>
        <p:spPr bwMode="auto">
          <a:xfrm>
            <a:off x="152400" y="6867525"/>
            <a:ext cx="5545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400" b="0" i="0" u="none" strike="noStrike" cap="none" normalizeH="0" baseline="0">
                <a:ln>
                  <a:noFill/>
                </a:ln>
                <a:solidFill>
                  <a:schemeClr val="tx1"/>
                </a:solidFill>
                <a:effectLst/>
              </a:rPr>
            </a:b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5" name="Rectangle 22">
            <a:extLst>
              <a:ext uri="{FF2B5EF4-FFF2-40B4-BE49-F238E27FC236}">
                <a16:creationId xmlns:a16="http://schemas.microsoft.com/office/drawing/2014/main" id="{0F0FD694-2A0A-4AF1-843A-B18C8AEA3BFB}"/>
              </a:ext>
            </a:extLst>
          </p:cNvPr>
          <p:cNvSpPr>
            <a:spLocks noChangeArrowheads="1"/>
          </p:cNvSpPr>
          <p:nvPr/>
        </p:nvSpPr>
        <p:spPr bwMode="auto">
          <a:xfrm>
            <a:off x="152400" y="6867525"/>
            <a:ext cx="5545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4" name="Прямоугольник 23">
            <a:extLst>
              <a:ext uri="{FF2B5EF4-FFF2-40B4-BE49-F238E27FC236}">
                <a16:creationId xmlns:a16="http://schemas.microsoft.com/office/drawing/2014/main" id="{50AFEA37-20A7-4164-96F8-323E8A6D5C7D}"/>
              </a:ext>
            </a:extLst>
          </p:cNvPr>
          <p:cNvSpPr/>
          <p:nvPr/>
        </p:nvSpPr>
        <p:spPr>
          <a:xfrm>
            <a:off x="152400" y="152946"/>
            <a:ext cx="5212457" cy="3693319"/>
          </a:xfrm>
          <a:prstGeom prst="rect">
            <a:avLst/>
          </a:prstGeom>
        </p:spPr>
        <p:txBody>
          <a:bodyPr wrap="square">
            <a:spAutoFit/>
          </a:bodyPr>
          <a:lstStyle/>
          <a:p>
            <a:pPr algn="just">
              <a:spcAft>
                <a:spcPts val="0"/>
              </a:spcAft>
            </a:pPr>
            <a:r>
              <a:rPr lang="ru-RU" sz="1800" dirty="0">
                <a:latin typeface="Times New Roman" panose="02020603050405020304" pitchFamily="18" charset="0"/>
                <a:ea typeface="Calibri" panose="020F0502020204030204" pitchFamily="34" charset="0"/>
              </a:rPr>
              <a:t>Упрямство и капризы – две стороны одного и того же нарушения проявление трудностей: у детей более сильных это выражается в упрямстве, а у слабых в капризах.</a:t>
            </a:r>
          </a:p>
          <a:p>
            <a:pPr algn="just">
              <a:spcAft>
                <a:spcPts val="0"/>
              </a:spcAft>
            </a:pPr>
            <a:r>
              <a:rPr lang="ru-RU" sz="1800" dirty="0">
                <a:latin typeface="Times New Roman" panose="02020603050405020304" pitchFamily="18" charset="0"/>
                <a:ea typeface="Calibri" panose="020F0502020204030204" pitchFamily="34" charset="0"/>
              </a:rPr>
              <a:t>Первые проявления упрямства не случайно обнаруживаются у совсем маленьких детей – в возрасте 2-3 лет. Именно в этот период у ребенка резко возрастает активность, самостоятельность, настойчивость в достижении своих целей. В этот период малыш уже может иметь мнение и пытаться его отстаивать. Одним из способов настоять на своем, и является упрямство, т.е. первая попытка самоутверждения.</a:t>
            </a:r>
            <a:endParaRPr lang="ru-RU" sz="1800" dirty="0">
              <a:effectLst/>
              <a:latin typeface="Times New Roman" panose="02020603050405020304" pitchFamily="18" charset="0"/>
              <a:ea typeface="Calibri" panose="020F0502020204030204" pitchFamily="34" charset="0"/>
            </a:endParaRPr>
          </a:p>
        </p:txBody>
      </p:sp>
      <p:pic>
        <p:nvPicPr>
          <p:cNvPr id="4100" name="Picture 4">
            <a:extLst>
              <a:ext uri="{FF2B5EF4-FFF2-40B4-BE49-F238E27FC236}">
                <a16:creationId xmlns:a16="http://schemas.microsoft.com/office/drawing/2014/main" id="{3EBCE27C-34D5-415E-AC68-B451A02FB7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90" y="3811019"/>
            <a:ext cx="2805981" cy="181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7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E6608F-5B8B-4F51-9987-EED55832132C}"/>
              </a:ext>
            </a:extLst>
          </p:cNvPr>
          <p:cNvSpPr/>
          <p:nvPr/>
        </p:nvSpPr>
        <p:spPr>
          <a:xfrm>
            <a:off x="252289" y="152946"/>
            <a:ext cx="5112568" cy="3139321"/>
          </a:xfrm>
          <a:prstGeom prst="rect">
            <a:avLst/>
          </a:prstGeom>
        </p:spPr>
        <p:txBody>
          <a:bodyPr wrap="square">
            <a:spAutoFit/>
          </a:bodyPr>
          <a:lstStyle/>
          <a:p>
            <a:pPr algn="just">
              <a:spcAft>
                <a:spcPts val="0"/>
              </a:spcAft>
            </a:pPr>
            <a:r>
              <a:rPr lang="ru-RU" sz="1800" dirty="0">
                <a:latin typeface="Times New Roman" panose="02020603050405020304" pitchFamily="18" charset="0"/>
                <a:ea typeface="Calibri" panose="020F0502020204030204" pitchFamily="34" charset="0"/>
              </a:rPr>
              <a:t>Одной из частых причин проявления упрямства и капризов у малыша является отступление от привычного уклада жизни - нарушение режима, смена обстановки, обилие новых впечатлений, плохое самочувствие, во время болезни. </a:t>
            </a:r>
          </a:p>
          <a:p>
            <a:pPr algn="just">
              <a:spcAft>
                <a:spcPts val="0"/>
              </a:spcAft>
            </a:pPr>
            <a:r>
              <a:rPr lang="ru-RU" sz="1800" dirty="0">
                <a:latin typeface="Times New Roman" panose="02020603050405020304" pitchFamily="18" charset="0"/>
                <a:ea typeface="Calibri" panose="020F0502020204030204" pitchFamily="34" charset="0"/>
              </a:rPr>
              <a:t>Как только появляется обстановка комфорта, так и исчезает упрямство. Поэтому необходимо найти, что мешает ребенку, что вызывает его протест. Для этого необходимо хорошо представлять себе привычки, потребности и желание малыша, разумно их оценивать.</a:t>
            </a:r>
            <a:endParaRPr lang="ru-RU" sz="1800" dirty="0">
              <a:effectLst/>
              <a:latin typeface="Times New Roman" panose="02020603050405020304" pitchFamily="18" charset="0"/>
              <a:ea typeface="Calibri" panose="020F0502020204030204" pitchFamily="34" charset="0"/>
            </a:endParaRPr>
          </a:p>
        </p:txBody>
      </p:sp>
      <p:pic>
        <p:nvPicPr>
          <p:cNvPr id="5122" name="Picture 2">
            <a:extLst>
              <a:ext uri="{FF2B5EF4-FFF2-40B4-BE49-F238E27FC236}">
                <a16:creationId xmlns:a16="http://schemas.microsoft.com/office/drawing/2014/main" id="{D5814EAB-5E02-4ACE-9331-F2C368AD7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49" y="3292267"/>
            <a:ext cx="3960440" cy="220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2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59FE96C-3E39-4EF7-9103-1E7D42256289}"/>
              </a:ext>
            </a:extLst>
          </p:cNvPr>
          <p:cNvSpPr/>
          <p:nvPr/>
        </p:nvSpPr>
        <p:spPr>
          <a:xfrm>
            <a:off x="144277" y="169787"/>
            <a:ext cx="5256584" cy="3416320"/>
          </a:xfrm>
          <a:prstGeom prst="rect">
            <a:avLst/>
          </a:prstGeom>
        </p:spPr>
        <p:txBody>
          <a:bodyPr wrap="square">
            <a:spAutoFit/>
          </a:bodyPr>
          <a:lstStyle/>
          <a:p>
            <a:pPr algn="just">
              <a:spcAft>
                <a:spcPts val="0"/>
              </a:spcAft>
            </a:pPr>
            <a:r>
              <a:rPr lang="ru-RU" sz="1800" dirty="0">
                <a:latin typeface="Times New Roman" panose="02020603050405020304" pitchFamily="18" charset="0"/>
                <a:ea typeface="Calibri" panose="020F0502020204030204" pitchFamily="34" charset="0"/>
              </a:rPr>
              <a:t>Другой распространенной причиной проявления упрямства в раннем детстве является не своевременное стремление родителей как можно раньше приучать малыша к самообслуживанию или требовать от ребенка то, что ему не по силам.</a:t>
            </a:r>
          </a:p>
          <a:p>
            <a:pPr algn="just">
              <a:spcAft>
                <a:spcPts val="0"/>
              </a:spcAft>
            </a:pPr>
            <a:r>
              <a:rPr lang="ru-RU" sz="1800" dirty="0">
                <a:latin typeface="Times New Roman" panose="02020603050405020304" pitchFamily="18" charset="0"/>
                <a:ea typeface="Calibri" panose="020F0502020204030204" pitchFamily="34" charset="0"/>
              </a:rPr>
              <a:t>Если упрямство свойственно, как правило, сильным, активным и энергичным детям, упорно отстаивающими свое мнение в открытой борьбе с такими же энергичными родителями, то несколько иначе обстоит дело с капризами. «Капризность как устойчивая форма поведения, «Черта характера» присущая некоторым дошкольникам.</a:t>
            </a:r>
            <a:endParaRPr lang="ru-RU" sz="1800" dirty="0">
              <a:effectLst/>
              <a:latin typeface="Times New Roman" panose="02020603050405020304" pitchFamily="18" charset="0"/>
              <a:ea typeface="Calibri" panose="020F0502020204030204" pitchFamily="34" charset="0"/>
            </a:endParaRPr>
          </a:p>
        </p:txBody>
      </p:sp>
      <p:pic>
        <p:nvPicPr>
          <p:cNvPr id="6146" name="Picture 2">
            <a:extLst>
              <a:ext uri="{FF2B5EF4-FFF2-40B4-BE49-F238E27FC236}">
                <a16:creationId xmlns:a16="http://schemas.microsoft.com/office/drawing/2014/main" id="{9CF29BAE-0274-4024-B84C-6DEEB066F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2" r="3251" b="23531"/>
          <a:stretch/>
        </p:blipFill>
        <p:spPr bwMode="auto">
          <a:xfrm>
            <a:off x="612329" y="3599649"/>
            <a:ext cx="3960440" cy="200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4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27197" y="519469"/>
            <a:ext cx="130734" cy="26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03" tIns="32351" rIns="64703" bIns="32351" numCol="1" anchor="ctr" anchorCtr="0" compatLnSpc="1">
            <a:prstTxWarp prst="textNoShape">
              <a:avLst/>
            </a:prstTxWarp>
            <a:spAutoFit/>
          </a:bodyPr>
          <a:lstStyle/>
          <a:p>
            <a:pPr defTabSz="647029" fontAlgn="base">
              <a:spcBef>
                <a:spcPct val="0"/>
              </a:spcBef>
              <a:spcAft>
                <a:spcPct val="0"/>
              </a:spcAft>
            </a:pPr>
            <a:endParaRPr lang="ru-RU">
              <a:latin typeface="Arial" pitchFamily="34" charset="0"/>
              <a:cs typeface="Arial" pitchFamily="34" charset="0"/>
            </a:endParaRPr>
          </a:p>
        </p:txBody>
      </p:sp>
      <p:pic>
        <p:nvPicPr>
          <p:cNvPr id="2074" name="Рисунок 9">
            <a:extLst>
              <a:ext uri="{FF2B5EF4-FFF2-40B4-BE49-F238E27FC236}">
                <a16:creationId xmlns:a16="http://schemas.microsoft.com/office/drawing/2014/main" id="{89E0235B-A25F-4D9C-B042-17BF2A6BA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324975"/>
            <a:ext cx="21526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073" name="Рисунок 20">
            <a:extLst>
              <a:ext uri="{FF2B5EF4-FFF2-40B4-BE49-F238E27FC236}">
                <a16:creationId xmlns:a16="http://schemas.microsoft.com/office/drawing/2014/main" id="{1BBA7BF7-37E9-4EC0-8DB9-E0EBAEAE85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9025"/>
            <a:ext cx="22193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Рисунок 25">
            <a:extLst>
              <a:ext uri="{FF2B5EF4-FFF2-40B4-BE49-F238E27FC236}">
                <a16:creationId xmlns:a16="http://schemas.microsoft.com/office/drawing/2014/main" id="{2D91FD10-F010-427D-8E9A-169085474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73025"/>
            <a:ext cx="225742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Рисунок 21">
            <a:extLst>
              <a:ext uri="{FF2B5EF4-FFF2-40B4-BE49-F238E27FC236}">
                <a16:creationId xmlns:a16="http://schemas.microsoft.com/office/drawing/2014/main" id="{00C479A1-4FCC-440D-A2A5-9678F76E28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316075"/>
            <a:ext cx="2181225" cy="14859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3">
            <a:extLst>
              <a:ext uri="{FF2B5EF4-FFF2-40B4-BE49-F238E27FC236}">
                <a16:creationId xmlns:a16="http://schemas.microsoft.com/office/drawing/2014/main" id="{77118A94-C09F-4401-9CBE-C7472414BF72}"/>
              </a:ext>
            </a:extLst>
          </p:cNvPr>
          <p:cNvSpPr>
            <a:spLocks noChangeArrowheads="1"/>
          </p:cNvSpPr>
          <p:nvPr/>
        </p:nvSpPr>
        <p:spPr bwMode="auto">
          <a:xfrm>
            <a:off x="2771775"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sp>
        <p:nvSpPr>
          <p:cNvPr id="19" name="Rectangle 34">
            <a:extLst>
              <a:ext uri="{FF2B5EF4-FFF2-40B4-BE49-F238E27FC236}">
                <a16:creationId xmlns:a16="http://schemas.microsoft.com/office/drawing/2014/main" id="{272327ED-3CD6-4CA1-AC3F-1C9B05785462}"/>
              </a:ext>
            </a:extLst>
          </p:cNvPr>
          <p:cNvSpPr>
            <a:spLocks noChangeArrowheads="1"/>
          </p:cNvSpPr>
          <p:nvPr/>
        </p:nvSpPr>
        <p:spPr bwMode="auto">
          <a:xfrm>
            <a:off x="2771775" y="208597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0" name="Rectangle 35">
            <a:extLst>
              <a:ext uri="{FF2B5EF4-FFF2-40B4-BE49-F238E27FC236}">
                <a16:creationId xmlns:a16="http://schemas.microsoft.com/office/drawing/2014/main" id="{A7ABC29C-BC6E-4988-847D-6C6CD22C5E7E}"/>
              </a:ext>
            </a:extLst>
          </p:cNvPr>
          <p:cNvSpPr>
            <a:spLocks noChangeArrowheads="1"/>
          </p:cNvSpPr>
          <p:nvPr/>
        </p:nvSpPr>
        <p:spPr bwMode="auto">
          <a:xfrm>
            <a:off x="2771775" y="3686175"/>
            <a:ext cx="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36">
            <a:extLst>
              <a:ext uri="{FF2B5EF4-FFF2-40B4-BE49-F238E27FC236}">
                <a16:creationId xmlns:a16="http://schemas.microsoft.com/office/drawing/2014/main" id="{DB97AE1E-D390-46E2-A5CA-700EE45220ED}"/>
              </a:ext>
            </a:extLst>
          </p:cNvPr>
          <p:cNvSpPr>
            <a:spLocks noChangeArrowheads="1"/>
          </p:cNvSpPr>
          <p:nvPr/>
        </p:nvSpPr>
        <p:spPr bwMode="auto">
          <a:xfrm>
            <a:off x="2771775" y="57721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2" name="Rectangle 37">
            <a:extLst>
              <a:ext uri="{FF2B5EF4-FFF2-40B4-BE49-F238E27FC236}">
                <a16:creationId xmlns:a16="http://schemas.microsoft.com/office/drawing/2014/main" id="{05881349-0DFA-4F22-98DE-70F8820A98B8}"/>
              </a:ext>
            </a:extLst>
          </p:cNvPr>
          <p:cNvSpPr>
            <a:spLocks noChangeArrowheads="1"/>
          </p:cNvSpPr>
          <p:nvPr/>
        </p:nvSpPr>
        <p:spPr bwMode="auto">
          <a:xfrm>
            <a:off x="2771775" y="7400925"/>
            <a:ext cx="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3" name="Rectangle 38">
            <a:extLst>
              <a:ext uri="{FF2B5EF4-FFF2-40B4-BE49-F238E27FC236}">
                <a16:creationId xmlns:a16="http://schemas.microsoft.com/office/drawing/2014/main" id="{48FEEBE5-94BB-47E7-92F1-599400550B06}"/>
              </a:ext>
            </a:extLst>
          </p:cNvPr>
          <p:cNvSpPr>
            <a:spLocks noChangeArrowheads="1"/>
          </p:cNvSpPr>
          <p:nvPr/>
        </p:nvSpPr>
        <p:spPr bwMode="auto">
          <a:xfrm>
            <a:off x="2771775" y="932497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4" name="Rectangle 39">
            <a:extLst>
              <a:ext uri="{FF2B5EF4-FFF2-40B4-BE49-F238E27FC236}">
                <a16:creationId xmlns:a16="http://schemas.microsoft.com/office/drawing/2014/main" id="{09322225-4FCE-4860-B6CA-B261BEA09CF6}"/>
              </a:ext>
            </a:extLst>
          </p:cNvPr>
          <p:cNvSpPr>
            <a:spLocks noChangeArrowheads="1"/>
          </p:cNvSpPr>
          <p:nvPr/>
        </p:nvSpPr>
        <p:spPr bwMode="auto">
          <a:xfrm>
            <a:off x="2771775" y="10791825"/>
            <a:ext cx="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5" name="Rectangle 40">
            <a:extLst>
              <a:ext uri="{FF2B5EF4-FFF2-40B4-BE49-F238E27FC236}">
                <a16:creationId xmlns:a16="http://schemas.microsoft.com/office/drawing/2014/main" id="{184FC257-78D7-4FE7-A2A9-72B39282AA43}"/>
              </a:ext>
            </a:extLst>
          </p:cNvPr>
          <p:cNvSpPr>
            <a:spLocks noChangeArrowheads="1"/>
          </p:cNvSpPr>
          <p:nvPr/>
        </p:nvSpPr>
        <p:spPr bwMode="auto">
          <a:xfrm>
            <a:off x="2771775" y="127730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6" name="Rectangle 41">
            <a:extLst>
              <a:ext uri="{FF2B5EF4-FFF2-40B4-BE49-F238E27FC236}">
                <a16:creationId xmlns:a16="http://schemas.microsoft.com/office/drawing/2014/main" id="{5F849FFA-2FFD-417C-8908-EB5B1DA3A0C2}"/>
              </a:ext>
            </a:extLst>
          </p:cNvPr>
          <p:cNvSpPr>
            <a:spLocks noChangeArrowheads="1"/>
          </p:cNvSpPr>
          <p:nvPr/>
        </p:nvSpPr>
        <p:spPr bwMode="auto">
          <a:xfrm>
            <a:off x="2771775" y="1431607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altLang="ru-RU"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27" name="Rectangle 42">
            <a:extLst>
              <a:ext uri="{FF2B5EF4-FFF2-40B4-BE49-F238E27FC236}">
                <a16:creationId xmlns:a16="http://schemas.microsoft.com/office/drawing/2014/main" id="{13182665-128F-4B7C-AB39-4C8ABAC9920A}"/>
              </a:ext>
            </a:extLst>
          </p:cNvPr>
          <p:cNvSpPr>
            <a:spLocks noChangeArrowheads="1"/>
          </p:cNvSpPr>
          <p:nvPr/>
        </p:nvSpPr>
        <p:spPr bwMode="auto">
          <a:xfrm>
            <a:off x="0" y="15801975"/>
            <a:ext cx="554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3366CC"/>
                </a:solidFill>
                <a:effectLst/>
                <a:latin typeface="Times New Roman" panose="02020603050405020304" pitchFamily="18" charset="0"/>
                <a:ea typeface="Calibri" panose="020F0502020204030204" pitchFamily="34" charset="0"/>
                <a:cs typeface="Times New Roman" panose="02020603050405020304" pitchFamily="18" charset="0"/>
              </a:rPr>
              <a:t>Это интересно</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4" name="Прямоугольник 3">
            <a:extLst>
              <a:ext uri="{FF2B5EF4-FFF2-40B4-BE49-F238E27FC236}">
                <a16:creationId xmlns:a16="http://schemas.microsoft.com/office/drawing/2014/main" id="{BEAEE83D-FC65-476B-9CE5-FBBCFC799D8E}"/>
              </a:ext>
            </a:extLst>
          </p:cNvPr>
          <p:cNvSpPr/>
          <p:nvPr/>
        </p:nvSpPr>
        <p:spPr>
          <a:xfrm>
            <a:off x="0" y="45988"/>
            <a:ext cx="5545137" cy="4555093"/>
          </a:xfrm>
          <a:prstGeom prst="rect">
            <a:avLst/>
          </a:prstGeom>
        </p:spPr>
        <p:txBody>
          <a:bodyPr wrap="square">
            <a:spAutoFit/>
          </a:bodyPr>
          <a:lstStyle/>
          <a:p>
            <a:pPr indent="449580" algn="ctr">
              <a:spcAft>
                <a:spcPts val="0"/>
              </a:spcAft>
            </a:pPr>
            <a:r>
              <a:rPr lang="ru-RU" sz="1800" b="1" i="1" dirty="0">
                <a:solidFill>
                  <a:schemeClr val="accent2"/>
                </a:solidFill>
                <a:latin typeface="Times New Roman" panose="02020603050405020304" pitchFamily="18" charset="0"/>
                <a:ea typeface="Calibri" panose="020F0502020204030204" pitchFamily="34" charset="0"/>
              </a:rPr>
              <a:t>Отличительные признаки «Капризности»</a:t>
            </a:r>
          </a:p>
          <a:p>
            <a:pPr indent="180340" algn="just">
              <a:spcAft>
                <a:spcPts val="0"/>
              </a:spcAft>
            </a:pPr>
            <a:r>
              <a:rPr lang="ru-RU" sz="1600" dirty="0">
                <a:latin typeface="Times New Roman" panose="02020603050405020304" pitchFamily="18" charset="0"/>
                <a:ea typeface="Calibri" panose="020F0502020204030204" pitchFamily="34" charset="0"/>
              </a:rPr>
              <a:t> </a:t>
            </a:r>
          </a:p>
          <a:p>
            <a:pPr marL="375920" indent="-285750" algn="just">
              <a:spcAft>
                <a:spcPts val="0"/>
              </a:spcAft>
              <a:buFont typeface="Wingdings" panose="05000000000000000000" pitchFamily="2" charset="2"/>
              <a:buChar char="q"/>
            </a:pPr>
            <a:r>
              <a:rPr lang="ru-RU" sz="1600" dirty="0">
                <a:latin typeface="Times New Roman" panose="02020603050405020304" pitchFamily="18" charset="0"/>
                <a:ea typeface="Calibri" panose="020F0502020204030204" pitchFamily="34" charset="0"/>
              </a:rPr>
              <a:t>Если упрямый ребенок проявляет свое упрямство только в ответ на поведение или требования родителей, то капризный начинает кукситься, ныть и плакать по любому поводу.</a:t>
            </a:r>
          </a:p>
          <a:p>
            <a:pPr marL="375920" indent="-285750" algn="just">
              <a:spcAft>
                <a:spcPts val="0"/>
              </a:spcAft>
              <a:buFont typeface="Wingdings" panose="05000000000000000000" pitchFamily="2" charset="2"/>
              <a:buChar char="q"/>
            </a:pPr>
            <a:r>
              <a:rPr lang="ru-RU" sz="1600" dirty="0">
                <a:latin typeface="Times New Roman" panose="02020603050405020304" pitchFamily="18" charset="0"/>
                <a:ea typeface="Calibri" panose="020F0502020204030204" pitchFamily="34" charset="0"/>
              </a:rPr>
              <a:t>Если для упрямого ребенка самое главное – не уступить, а настоять на своем и если взрослый отстанет, махнет на него рукой, он будет только рад, то «ребенок капризуля» наоборот, скорее стремиться добиться большого внимания к себе.</a:t>
            </a:r>
          </a:p>
          <a:p>
            <a:pPr marL="375920" indent="-285750" algn="just">
              <a:spcAft>
                <a:spcPts val="0"/>
              </a:spcAft>
              <a:buFont typeface="Wingdings" panose="05000000000000000000" pitchFamily="2" charset="2"/>
              <a:buChar char="q"/>
            </a:pPr>
            <a:r>
              <a:rPr lang="ru-RU" sz="1600" dirty="0">
                <a:latin typeface="Times New Roman" panose="02020603050405020304" pitchFamily="18" charset="0"/>
                <a:ea typeface="Calibri" panose="020F0502020204030204" pitchFamily="34" charset="0"/>
              </a:rPr>
              <a:t>У упрямого ребенка всегда, есть какое-то свое мнение, желание, цель, которой он добивается. Его любимое выражение «Я хочу». Капризный ребенок любит говорить: «Я не хочу»</a:t>
            </a:r>
          </a:p>
          <a:p>
            <a:pPr marL="375920" indent="-285750" algn="just">
              <a:spcAft>
                <a:spcPts val="0"/>
              </a:spcAft>
              <a:buFont typeface="Wingdings" panose="05000000000000000000" pitchFamily="2" charset="2"/>
              <a:buChar char="q"/>
            </a:pPr>
            <a:r>
              <a:rPr lang="ru-RU" sz="1600" dirty="0">
                <a:latin typeface="Times New Roman" panose="02020603050405020304" pitchFamily="18" charset="0"/>
                <a:ea typeface="Calibri" panose="020F0502020204030204" pitchFamily="34" charset="0"/>
              </a:rPr>
              <a:t>Капризный ребенок предпочитает последовательно отказываться от всего, что ему предлагают окружающие. Ему очень нравится быть в центре внимания.</a:t>
            </a:r>
            <a:endParaRPr lang="ru-RU" sz="1600" dirty="0">
              <a:effectLst/>
              <a:latin typeface="Times New Roman" panose="02020603050405020304" pitchFamily="18" charset="0"/>
              <a:ea typeface="Calibri" panose="020F0502020204030204" pitchFamily="34" charset="0"/>
            </a:endParaRPr>
          </a:p>
        </p:txBody>
      </p:sp>
      <p:pic>
        <p:nvPicPr>
          <p:cNvPr id="7172" name="Picture 4">
            <a:extLst>
              <a:ext uri="{FF2B5EF4-FFF2-40B4-BE49-F238E27FC236}">
                <a16:creationId xmlns:a16="http://schemas.microsoft.com/office/drawing/2014/main" id="{93AE031C-5E3D-410E-95AC-F04381EAF9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58" t="25691" r="4716" b="20872"/>
          <a:stretch/>
        </p:blipFill>
        <p:spPr bwMode="auto">
          <a:xfrm>
            <a:off x="587529" y="4564689"/>
            <a:ext cx="4368492" cy="108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7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59AB57A-BEE7-40F9-8BD0-CB914FE0386B}"/>
              </a:ext>
            </a:extLst>
          </p:cNvPr>
          <p:cNvSpPr/>
          <p:nvPr/>
        </p:nvSpPr>
        <p:spPr>
          <a:xfrm>
            <a:off x="108273" y="80938"/>
            <a:ext cx="5256584" cy="5570756"/>
          </a:xfrm>
          <a:prstGeom prst="rect">
            <a:avLst/>
          </a:prstGeom>
        </p:spPr>
        <p:txBody>
          <a:bodyPr wrap="square">
            <a:spAutoFit/>
          </a:bodyPr>
          <a:lstStyle/>
          <a:p>
            <a:pPr algn="ctr">
              <a:spcAft>
                <a:spcPts val="0"/>
              </a:spcAft>
            </a:pPr>
            <a:r>
              <a:rPr lang="ru-RU" sz="1800" b="1" dirty="0">
                <a:solidFill>
                  <a:schemeClr val="accent2"/>
                </a:solidFill>
                <a:latin typeface="Times New Roman" panose="02020603050405020304" pitchFamily="18" charset="0"/>
                <a:ea typeface="Calibri" panose="020F0502020204030204" pitchFamily="34" charset="0"/>
              </a:rPr>
              <a:t>Как вести себя с таким ребенком?</a:t>
            </a:r>
          </a:p>
          <a:p>
            <a:pPr algn="ctr">
              <a:spcAft>
                <a:spcPts val="0"/>
              </a:spcAft>
            </a:pPr>
            <a:endParaRPr lang="ru-RU" sz="1800" b="1" dirty="0">
              <a:solidFill>
                <a:schemeClr val="accent2"/>
              </a:solidFill>
              <a:latin typeface="Times New Roman" panose="02020603050405020304" pitchFamily="18" charset="0"/>
              <a:ea typeface="Calibri" panose="020F0502020204030204" pitchFamily="34" charset="0"/>
            </a:endParaRPr>
          </a:p>
          <a:p>
            <a:pPr marL="285750" indent="-285750" algn="just">
              <a:spcAft>
                <a:spcPts val="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rPr>
              <a:t>Основное, что Вы, родители, должны сделать – это изменить свое отношение к ребенку, отказаться от привычной «авторитарной» позиции. </a:t>
            </a:r>
          </a:p>
          <a:p>
            <a:pPr marL="285750" indent="-285750" algn="just">
              <a:spcAft>
                <a:spcPts val="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rPr>
              <a:t>Изменить свой метод воспитания.</a:t>
            </a:r>
          </a:p>
          <a:p>
            <a:pPr marL="285750" indent="-285750" algn="just">
              <a:spcAft>
                <a:spcPts val="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rPr>
              <a:t>Не следует ставить ребёнка в ситуацию множественного выбора, такие ситуации для ребенка не посильны. Гораздо лучше будет, если ребенку будет предоставлен один вариант поведения (увидел за обедом одну тарелку с супом – съем, а увидел три разных блюда – уже не знает, как быть, и начинает капризничать).</a:t>
            </a:r>
          </a:p>
          <a:p>
            <a:pPr marL="285750" indent="-285750" algn="just">
              <a:spcAft>
                <a:spcPts val="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rPr>
              <a:t>Чтобы ребенок перестал капризничать, родители считают, что лучше уступить его желанию, чтоб перестал капризничать. Но это прекращает только конкретный, сиюминутный каприз, а капризность как форму поведения, наоборот закрепляет. </a:t>
            </a:r>
          </a:p>
          <a:p>
            <a:pPr marL="285750" indent="-285750" algn="just">
              <a:spcAft>
                <a:spcPts val="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rPr>
              <a:t>Тактика родителей в этот период должна сводиться к терпеливому и настойчивому, но мягкому по форме приобщению ребенка к правилам и нормам, принятым в человеческом обществе.</a:t>
            </a:r>
          </a:p>
        </p:txBody>
      </p:sp>
    </p:spTree>
    <p:extLst>
      <p:ext uri="{BB962C8B-B14F-4D97-AF65-F5344CB8AC3E}">
        <p14:creationId xmlns:p14="http://schemas.microsoft.com/office/powerpoint/2010/main" val="22010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EDB0928-AA72-42BB-94FF-CE73CC633587}"/>
              </a:ext>
            </a:extLst>
          </p:cNvPr>
          <p:cNvSpPr/>
          <p:nvPr/>
        </p:nvSpPr>
        <p:spPr>
          <a:xfrm>
            <a:off x="108273" y="152946"/>
            <a:ext cx="5256584" cy="5339923"/>
          </a:xfrm>
          <a:prstGeom prst="rect">
            <a:avLst/>
          </a:prstGeom>
        </p:spPr>
        <p:txBody>
          <a:bodyPr wrap="square">
            <a:spAutoFit/>
          </a:bodyPr>
          <a:lstStyle/>
          <a:p>
            <a:pPr algn="ctr">
              <a:spcAft>
                <a:spcPts val="0"/>
              </a:spcAft>
            </a:pPr>
            <a:r>
              <a:rPr lang="ru-RU" sz="1800" b="1" dirty="0">
                <a:solidFill>
                  <a:schemeClr val="accent2"/>
                </a:solidFill>
                <a:latin typeface="Times New Roman" panose="02020603050405020304" pitchFamily="18" charset="0"/>
                <a:ea typeface="Calibri" panose="020F0502020204030204" pitchFamily="34" charset="0"/>
              </a:rPr>
              <a:t>Что делать? Поведение родителей во время каприза.</a:t>
            </a:r>
          </a:p>
          <a:p>
            <a:pPr algn="just">
              <a:spcAft>
                <a:spcPts val="0"/>
              </a:spcAft>
            </a:pPr>
            <a:endParaRPr lang="ru-RU" sz="1100" dirty="0">
              <a:latin typeface="Times New Roman" panose="02020603050405020304" pitchFamily="18" charset="0"/>
              <a:ea typeface="Calibri" panose="020F0502020204030204" pitchFamily="34" charset="0"/>
            </a:endParaRP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Прежде всего, надо научиться внешне спокойно относиться к детским капризам. Ребенок плачет, падает на пол, бьется в истерике. Лучше в такой момент оставить его одного до тех пор, пока не пройдет это состояние. </a:t>
            </a: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Не кричите на ребенка. Все дети капризничают. Другой вопрос, как родители помогают ребенку выйти из этого состояния. Он сам не может справиться со своим поведением, не усугубляйте. Вы не можете остановить ветер, так зачем на него злиться? </a:t>
            </a: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Помогите малышу обучиться новым навыкам и умениям. У вас есть возможность показать ребенку, что есть рядом с ним и что ему подходит, как личности. Вы лучше всех знаете своего ребенка. Поэтому вы лучше других поможете ему проявить то, что в нем заложено. С вашей помощью он учится быстрее, легче и разнообразнее.</a:t>
            </a: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Иногда бывает сложно объяснить, почему вы не разрешаете ребенку что-либо. Достаточно распространенная ситуация: ребенок просит игрушку в магазине, а родители просто говорят «нет». Ребенок начинает плакать и упрашивать, а родители раздраженно отказывают. Это не правильно. Нужно объяснить, почему «нет». </a:t>
            </a:r>
          </a:p>
        </p:txBody>
      </p:sp>
    </p:spTree>
    <p:extLst>
      <p:ext uri="{BB962C8B-B14F-4D97-AF65-F5344CB8AC3E}">
        <p14:creationId xmlns:p14="http://schemas.microsoft.com/office/powerpoint/2010/main" val="76827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76B86A8-8E25-4DEE-8E76-509B8CF9441B}"/>
              </a:ext>
            </a:extLst>
          </p:cNvPr>
          <p:cNvSpPr/>
          <p:nvPr/>
        </p:nvSpPr>
        <p:spPr>
          <a:xfrm>
            <a:off x="108273" y="152946"/>
            <a:ext cx="5292588" cy="5047536"/>
          </a:xfrm>
          <a:prstGeom prst="rect">
            <a:avLst/>
          </a:prstGeom>
        </p:spPr>
        <p:txBody>
          <a:bodyPr wrap="square">
            <a:spAutoFit/>
          </a:bodyPr>
          <a:lstStyle/>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С самого раннего возраста объясните ребенку что есть «свое» и «чужое». Дети активно познают мир. Им интересно все, что их окружает, и чужие вещи в том числе. Но если ребенок взял какую-то чужую вещь, не отнимайте ее у него, а предложите альтернативу. </a:t>
            </a: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Если вам не нравится, что ребенок долго смотрит телевизор, скажите ему о том, что вы беспокоитесь за его глазки. От телевизора они устают, и детям можно смотреть его только 20 минут в день. В этом месте ребенок обычно начинает капризничать и требовать продолжения мультфильма. Предложите ему заняться чем-то другим, желательно тем, что он любит. Ребенок умеет быстро переключаться, пользуйтесь этим. </a:t>
            </a: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Будьте примером. Если вы сами капризничаете и ругаетесь с мужем, манипулируете близкими людьми и часто кричите, не ждите, что ваш ребенок будет паинькой. Если вы обладаете горячим темпераментом, старайтесь направить его в позитивное русло. Ребенок смотрит на родителей, вы — главный для него пример.</a:t>
            </a: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rPr>
              <a:t>Похвалите ребенка за хорошее поведение. В том случае, если постоянно заострять внимание малыша на негативных действиях, он нарочно будет повторять их для привлечения вашего внимания. </a:t>
            </a:r>
          </a:p>
        </p:txBody>
      </p:sp>
    </p:spTree>
    <p:extLst>
      <p:ext uri="{BB962C8B-B14F-4D97-AF65-F5344CB8AC3E}">
        <p14:creationId xmlns:p14="http://schemas.microsoft.com/office/powerpoint/2010/main" val="584094718"/>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585</TotalTime>
  <Words>1137</Words>
  <Application>Microsoft Office PowerPoint</Application>
  <PresentationFormat>Произвольный</PresentationFormat>
  <Paragraphs>63</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Times New Roman</vt:lpstr>
      <vt:lpstr>Tw Cen MT</vt:lpstr>
      <vt:lpstr>Wingdings</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Пользователь</cp:lastModifiedBy>
  <cp:revision>70</cp:revision>
  <cp:lastPrinted>2020-11-22T06:22:28Z</cp:lastPrinted>
  <dcterms:created xsi:type="dcterms:W3CDTF">2016-11-13T11:06:23Z</dcterms:created>
  <dcterms:modified xsi:type="dcterms:W3CDTF">2021-12-23T15:09:49Z</dcterms:modified>
</cp:coreProperties>
</file>