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7" r:id="rId2"/>
    <p:sldId id="258" r:id="rId3"/>
    <p:sldId id="270" r:id="rId4"/>
    <p:sldId id="271" r:id="rId5"/>
    <p:sldId id="27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3" d="100"/>
          <a:sy n="83" d="100"/>
        </p:scale>
        <p:origin x="-6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14"/>
            <a:extLst>
              <a:ext uri="{FF2B5EF4-FFF2-40B4-BE49-F238E27FC236}">
                <a16:creationId xmlns="" xmlns:a16="http://schemas.microsoft.com/office/drawing/2014/main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01C009CD-FB4C-4C09-8327-31277BE0B9C8}"/>
              </a:ext>
            </a:extLst>
          </p:cNvPr>
          <p:cNvSpPr/>
          <p:nvPr/>
        </p:nvSpPr>
        <p:spPr>
          <a:xfrm>
            <a:off x="4950000" y="-6297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="" xmlns:a16="http://schemas.microsoft.com/office/drawing/2014/main" id="{0457E147-2F53-48D4-8F04-C3F1502156C3}"/>
              </a:ext>
            </a:extLst>
          </p:cNvPr>
          <p:cNvSpPr/>
          <p:nvPr/>
        </p:nvSpPr>
        <p:spPr>
          <a:xfrm>
            <a:off x="5061000" y="0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B92C58A-720C-4674-ABAB-45F25F1D7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2" b="273"/>
          <a:stretch>
            <a:fillRect/>
          </a:stretch>
        </p:blipFill>
        <p:spPr>
          <a:xfrm>
            <a:off x="5218485" y="0"/>
            <a:ext cx="7132515" cy="6858000"/>
          </a:xfrm>
          <a:custGeom>
            <a:avLst/>
            <a:gdLst>
              <a:gd name="connsiteX0" fmla="*/ 323103 w 7132515"/>
              <a:gd name="connsiteY0" fmla="*/ 0 h 6858000"/>
              <a:gd name="connsiteX1" fmla="*/ 7132515 w 7132515"/>
              <a:gd name="connsiteY1" fmla="*/ 3934 h 6858000"/>
              <a:gd name="connsiteX2" fmla="*/ 7132515 w 7132515"/>
              <a:gd name="connsiteY2" fmla="*/ 6164796 h 6858000"/>
              <a:gd name="connsiteX3" fmla="*/ 7130999 w 7132515"/>
              <a:gd name="connsiteY3" fmla="*/ 6858000 h 6858000"/>
              <a:gd name="connsiteX4" fmla="*/ 3375537 w 7132515"/>
              <a:gd name="connsiteY4" fmla="*/ 6850527 h 6858000"/>
              <a:gd name="connsiteX5" fmla="*/ 2915939 w 7132515"/>
              <a:gd name="connsiteY5" fmla="*/ 6341348 h 6858000"/>
              <a:gd name="connsiteX6" fmla="*/ 1485600 w 7132515"/>
              <a:gd name="connsiteY6" fmla="*/ 5743080 h 6858000"/>
              <a:gd name="connsiteX7" fmla="*/ 807500 w 7132515"/>
              <a:gd name="connsiteY7" fmla="*/ 4277840 h 6858000"/>
              <a:gd name="connsiteX8" fmla="*/ 1686448 w 7132515"/>
              <a:gd name="connsiteY8" fmla="*/ 2746388 h 6858000"/>
              <a:gd name="connsiteX9" fmla="*/ 36697 w 7132515"/>
              <a:gd name="connsiteY9" fmla="*/ 1100695 h 6858000"/>
              <a:gd name="connsiteX10" fmla="*/ 323103 w 7132515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32515" h="6858000">
                <a:moveTo>
                  <a:pt x="323103" y="0"/>
                </a:moveTo>
                <a:lnTo>
                  <a:pt x="7132515" y="3934"/>
                </a:lnTo>
                <a:lnTo>
                  <a:pt x="7132515" y="6164796"/>
                </a:lnTo>
                <a:lnTo>
                  <a:pt x="7130999" y="6858000"/>
                </a:lnTo>
                <a:lnTo>
                  <a:pt x="3375537" y="6850527"/>
                </a:lnTo>
                <a:cubicBezTo>
                  <a:pt x="3222337" y="6685797"/>
                  <a:pt x="3230929" y="6525922"/>
                  <a:pt x="2915939" y="6341348"/>
                </a:cubicBezTo>
                <a:cubicBezTo>
                  <a:pt x="2600950" y="6156773"/>
                  <a:pt x="2240432" y="6084893"/>
                  <a:pt x="1485600" y="5743080"/>
                </a:cubicBezTo>
                <a:cubicBezTo>
                  <a:pt x="807368" y="5413888"/>
                  <a:pt x="625932" y="5030784"/>
                  <a:pt x="807500" y="4277840"/>
                </a:cubicBezTo>
                <a:cubicBezTo>
                  <a:pt x="989068" y="3524897"/>
                  <a:pt x="1786157" y="3644914"/>
                  <a:pt x="1686448" y="2746388"/>
                </a:cubicBezTo>
                <a:cubicBezTo>
                  <a:pt x="1586740" y="1847861"/>
                  <a:pt x="123942" y="1675751"/>
                  <a:pt x="36697" y="1100695"/>
                </a:cubicBezTo>
                <a:cubicBezTo>
                  <a:pt x="-13158" y="766956"/>
                  <a:pt x="-75736" y="533982"/>
                  <a:pt x="323103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291000" y="1809000"/>
            <a:ext cx="46342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Попечительский совет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КГУ «ОШ </a:t>
            </a:r>
            <a:r>
              <a:rPr lang="ru-RU" sz="3200" b="1" dirty="0" err="1" smtClean="0">
                <a:solidFill>
                  <a:schemeClr val="accent1"/>
                </a:solidFill>
              </a:rPr>
              <a:t>им.С.Муканова</a:t>
            </a:r>
            <a:endParaRPr lang="ru-RU" sz="3200" b="1" dirty="0" smtClean="0">
              <a:solidFill>
                <a:schemeClr val="accent1"/>
              </a:solidFill>
            </a:endParaRPr>
          </a:p>
          <a:p>
            <a:r>
              <a:rPr lang="ru-RU" sz="3200" b="1" dirty="0" smtClean="0">
                <a:solidFill>
                  <a:schemeClr val="accent1"/>
                </a:solidFill>
              </a:rPr>
              <a:t>2022-2023 учебный год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091CEF1-B026-4460-85DB-E6E27091DDEE}"/>
              </a:ext>
            </a:extLst>
          </p:cNvPr>
          <p:cNvSpPr/>
          <p:nvPr/>
        </p:nvSpPr>
        <p:spPr>
          <a:xfrm>
            <a:off x="3981000" y="1539000"/>
            <a:ext cx="450000" cy="27000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="" xmlns:a16="http://schemas.microsoft.com/office/drawing/2014/main" id="{F7329957-12D8-4A21-80E0-F51EBF1576DE}"/>
              </a:ext>
            </a:extLst>
          </p:cNvPr>
          <p:cNvSpPr/>
          <p:nvPr/>
        </p:nvSpPr>
        <p:spPr>
          <a:xfrm>
            <a:off x="4791000" y="1989000"/>
            <a:ext cx="336207" cy="315000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E07C3386-8F08-4520-8F57-561F8005391A}"/>
              </a:ext>
            </a:extLst>
          </p:cNvPr>
          <p:cNvSpPr/>
          <p:nvPr/>
        </p:nvSpPr>
        <p:spPr>
          <a:xfrm>
            <a:off x="4457793" y="858600"/>
            <a:ext cx="270000" cy="270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8" name="Хорда 7">
            <a:extLst>
              <a:ext uri="{FF2B5EF4-FFF2-40B4-BE49-F238E27FC236}">
                <a16:creationId xmlns="" xmlns:a16="http://schemas.microsoft.com/office/drawing/2014/main" id="{C34DCA2E-1C0A-45C1-9FCE-E59F58180955}"/>
              </a:ext>
            </a:extLst>
          </p:cNvPr>
          <p:cNvSpPr/>
          <p:nvPr/>
        </p:nvSpPr>
        <p:spPr>
          <a:xfrm>
            <a:off x="5121165" y="2911499"/>
            <a:ext cx="336206" cy="1147502"/>
          </a:xfrm>
          <a:custGeom>
            <a:avLst/>
            <a:gdLst>
              <a:gd name="connsiteX0" fmla="*/ 485715 w 501336"/>
              <a:gd name="connsiteY0" fmla="*/ 911452 h 1352811"/>
              <a:gd name="connsiteX1" fmla="*/ 39718 w 501336"/>
              <a:gd name="connsiteY1" fmla="*/ 1041782 h 1352811"/>
              <a:gd name="connsiteX2" fmla="*/ 1227 w 501336"/>
              <a:gd name="connsiteY2" fmla="*/ 609567 h 1352811"/>
              <a:gd name="connsiteX3" fmla="*/ 250668 w 501336"/>
              <a:gd name="connsiteY3" fmla="*/ -1 h 1352811"/>
              <a:gd name="connsiteX4" fmla="*/ 485715 w 501336"/>
              <a:gd name="connsiteY4" fmla="*/ 911452 h 1352811"/>
              <a:gd name="connsiteX0" fmla="*/ 485715 w 485850"/>
              <a:gd name="connsiteY0" fmla="*/ 911453 h 1352914"/>
              <a:gd name="connsiteX1" fmla="*/ 39718 w 485850"/>
              <a:gd name="connsiteY1" fmla="*/ 1041783 h 1352914"/>
              <a:gd name="connsiteX2" fmla="*/ 1227 w 485850"/>
              <a:gd name="connsiteY2" fmla="*/ 609568 h 1352914"/>
              <a:gd name="connsiteX3" fmla="*/ 250668 w 485850"/>
              <a:gd name="connsiteY3" fmla="*/ 0 h 1352914"/>
              <a:gd name="connsiteX4" fmla="*/ 485715 w 485850"/>
              <a:gd name="connsiteY4" fmla="*/ 911453 h 1352914"/>
              <a:gd name="connsiteX0" fmla="*/ 485715 w 486430"/>
              <a:gd name="connsiteY0" fmla="*/ 911453 h 1352914"/>
              <a:gd name="connsiteX1" fmla="*/ 39718 w 486430"/>
              <a:gd name="connsiteY1" fmla="*/ 1041783 h 1352914"/>
              <a:gd name="connsiteX2" fmla="*/ 1227 w 486430"/>
              <a:gd name="connsiteY2" fmla="*/ 609568 h 1352914"/>
              <a:gd name="connsiteX3" fmla="*/ 250668 w 486430"/>
              <a:gd name="connsiteY3" fmla="*/ 0 h 1352914"/>
              <a:gd name="connsiteX4" fmla="*/ 485715 w 486430"/>
              <a:gd name="connsiteY4" fmla="*/ 911453 h 1352914"/>
              <a:gd name="connsiteX0" fmla="*/ 485715 w 486852"/>
              <a:gd name="connsiteY0" fmla="*/ 911453 h 1352914"/>
              <a:gd name="connsiteX1" fmla="*/ 39718 w 486852"/>
              <a:gd name="connsiteY1" fmla="*/ 1041783 h 1352914"/>
              <a:gd name="connsiteX2" fmla="*/ 1227 w 486852"/>
              <a:gd name="connsiteY2" fmla="*/ 609568 h 1352914"/>
              <a:gd name="connsiteX3" fmla="*/ 250668 w 486852"/>
              <a:gd name="connsiteY3" fmla="*/ 0 h 1352914"/>
              <a:gd name="connsiteX4" fmla="*/ 485715 w 486852"/>
              <a:gd name="connsiteY4" fmla="*/ 911453 h 1352914"/>
              <a:gd name="connsiteX0" fmla="*/ 273849 w 327098"/>
              <a:gd name="connsiteY0" fmla="*/ 1147673 h 1373058"/>
              <a:gd name="connsiteX1" fmla="*/ 41212 w 327098"/>
              <a:gd name="connsiteY1" fmla="*/ 1041783 h 1373058"/>
              <a:gd name="connsiteX2" fmla="*/ 2721 w 327098"/>
              <a:gd name="connsiteY2" fmla="*/ 609568 h 1373058"/>
              <a:gd name="connsiteX3" fmla="*/ 252162 w 327098"/>
              <a:gd name="connsiteY3" fmla="*/ 0 h 1373058"/>
              <a:gd name="connsiteX4" fmla="*/ 273849 w 327098"/>
              <a:gd name="connsiteY4" fmla="*/ 1147673 h 1373058"/>
              <a:gd name="connsiteX0" fmla="*/ 241727 w 294976"/>
              <a:gd name="connsiteY0" fmla="*/ 1147673 h 1373322"/>
              <a:gd name="connsiteX1" fmla="*/ 9090 w 294976"/>
              <a:gd name="connsiteY1" fmla="*/ 1041783 h 1373322"/>
              <a:gd name="connsiteX2" fmla="*/ 46799 w 294976"/>
              <a:gd name="connsiteY2" fmla="*/ 601948 h 1373322"/>
              <a:gd name="connsiteX3" fmla="*/ 220040 w 294976"/>
              <a:gd name="connsiteY3" fmla="*/ 0 h 1373322"/>
              <a:gd name="connsiteX4" fmla="*/ 241727 w 294976"/>
              <a:gd name="connsiteY4" fmla="*/ 1147673 h 1373322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0854 w 304103"/>
              <a:gd name="connsiteY0" fmla="*/ 1147673 h 1375555"/>
              <a:gd name="connsiteX1" fmla="*/ 18217 w 304103"/>
              <a:gd name="connsiteY1" fmla="*/ 1041783 h 1375555"/>
              <a:gd name="connsiteX2" fmla="*/ 2586 w 304103"/>
              <a:gd name="connsiteY2" fmla="*/ 586708 h 1375555"/>
              <a:gd name="connsiteX3" fmla="*/ 229167 w 304103"/>
              <a:gd name="connsiteY3" fmla="*/ 0 h 1375555"/>
              <a:gd name="connsiteX4" fmla="*/ 250854 w 304103"/>
              <a:gd name="connsiteY4" fmla="*/ 1147673 h 1375555"/>
              <a:gd name="connsiteX0" fmla="*/ 250854 w 320610"/>
              <a:gd name="connsiteY0" fmla="*/ 1147673 h 1375555"/>
              <a:gd name="connsiteX1" fmla="*/ 18217 w 320610"/>
              <a:gd name="connsiteY1" fmla="*/ 1041783 h 1375555"/>
              <a:gd name="connsiteX2" fmla="*/ 2586 w 320610"/>
              <a:gd name="connsiteY2" fmla="*/ 586708 h 1375555"/>
              <a:gd name="connsiteX3" fmla="*/ 229167 w 320610"/>
              <a:gd name="connsiteY3" fmla="*/ 0 h 1375555"/>
              <a:gd name="connsiteX4" fmla="*/ 250854 w 320610"/>
              <a:gd name="connsiteY4" fmla="*/ 1147673 h 13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10" h="1375555">
                <a:moveTo>
                  <a:pt x="250854" y="1147673"/>
                </a:moveTo>
                <a:cubicBezTo>
                  <a:pt x="179005" y="1670840"/>
                  <a:pt x="29308" y="1143421"/>
                  <a:pt x="18217" y="1041783"/>
                </a:cubicBezTo>
                <a:cubicBezTo>
                  <a:pt x="-301" y="872089"/>
                  <a:pt x="-2995" y="738367"/>
                  <a:pt x="2586" y="586708"/>
                </a:cubicBezTo>
                <a:cubicBezTo>
                  <a:pt x="15318" y="240725"/>
                  <a:pt x="100320" y="0"/>
                  <a:pt x="229167" y="0"/>
                </a:cubicBezTo>
                <a:cubicBezTo>
                  <a:pt x="376096" y="273338"/>
                  <a:pt x="317285" y="447615"/>
                  <a:pt x="250854" y="1147673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A6715CEE-6A13-49AC-9537-D9425C1C1BD6}"/>
              </a:ext>
            </a:extLst>
          </p:cNvPr>
          <p:cNvSpPr/>
          <p:nvPr/>
        </p:nvSpPr>
        <p:spPr>
          <a:xfrm rot="1483570">
            <a:off x="4011193" y="2531889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F317B666-44C3-4487-A0DF-D5A5852ABDCE}"/>
              </a:ext>
            </a:extLst>
          </p:cNvPr>
          <p:cNvSpPr/>
          <p:nvPr/>
        </p:nvSpPr>
        <p:spPr>
          <a:xfrm rot="16531375">
            <a:off x="5448700" y="2687410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="" xmlns:a16="http://schemas.microsoft.com/office/drawing/2014/main" id="{90269D15-39A6-44D5-A69F-0D6D88177B66}"/>
              </a:ext>
            </a:extLst>
          </p:cNvPr>
          <p:cNvSpPr/>
          <p:nvPr/>
        </p:nvSpPr>
        <p:spPr>
          <a:xfrm>
            <a:off x="4572996" y="3744001"/>
            <a:ext cx="146211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="" xmlns:a16="http://schemas.microsoft.com/office/drawing/2014/main" id="{EA72F473-C12A-41E5-A556-4A27F0BB46D6}"/>
              </a:ext>
            </a:extLst>
          </p:cNvPr>
          <p:cNvSpPr/>
          <p:nvPr/>
        </p:nvSpPr>
        <p:spPr>
          <a:xfrm>
            <a:off x="5744671" y="3422319"/>
            <a:ext cx="238424" cy="223385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D2098A52-1A1C-4754-B308-424A85398574}"/>
              </a:ext>
            </a:extLst>
          </p:cNvPr>
          <p:cNvSpPr/>
          <p:nvPr/>
        </p:nvSpPr>
        <p:spPr>
          <a:xfrm>
            <a:off x="831000" y="459000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8DC5BC09-F4D4-4981-BB62-63A94980952D}"/>
              </a:ext>
            </a:extLst>
          </p:cNvPr>
          <p:cNvSpPr/>
          <p:nvPr/>
        </p:nvSpPr>
        <p:spPr>
          <a:xfrm>
            <a:off x="983400" y="611400"/>
            <a:ext cx="669600" cy="669600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Дата создания Попечительского Совета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641C58A3-8063-4463-AEBA-ACD78152E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60" y="4824000"/>
            <a:ext cx="2551840" cy="2254125"/>
          </a:xfrm>
          <a:prstGeom prst="rect">
            <a:avLst/>
          </a:prstGeom>
        </p:spPr>
      </p:pic>
      <p:pic>
        <p:nvPicPr>
          <p:cNvPr id="1026" name="Picture 2" descr="C:\Users\ПК\Desktop\фото поп.совет\WhatsApp Image 2023-02-23 at 15.35.1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00" y="2124000"/>
            <a:ext cx="3600000" cy="35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фото поп.совет\WhatsApp Image 2023-02-24 at 11.26.1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00" y="2124000"/>
            <a:ext cx="4005000" cy="39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369000"/>
            <a:ext cx="10515600" cy="1325563"/>
          </a:xfrm>
        </p:spPr>
        <p:txBody>
          <a:bodyPr/>
          <a:lstStyle/>
          <a:p>
            <a:r>
              <a:rPr lang="ru-RU" b="1" dirty="0" smtClean="0"/>
              <a:t>Состав Попечительского Совета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641C58A3-8063-4463-AEBA-ACD78152E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60" y="4824000"/>
            <a:ext cx="2551840" cy="225412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29390" y="1825624"/>
          <a:ext cx="6133219" cy="4351340"/>
        </p:xfrm>
        <a:graphic>
          <a:graphicData uri="http://schemas.openxmlformats.org/drawingml/2006/table">
            <a:tbl>
              <a:tblPr firstRow="1" firstCol="1" bandRow="1"/>
              <a:tblGrid>
                <a:gridCol w="400070"/>
                <a:gridCol w="2540888"/>
                <a:gridCol w="3192261"/>
              </a:tblGrid>
              <a:tr h="229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Фамилия, имя, Отечество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работы, должность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Абрамова Марина Владимировна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специалист дома культуры с.Центральное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Чернышкова Татьяна Егоровна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Центральная сельская библиотека, старший библиотекарь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Председатель родительского комитета КГУ «ОШ им.С.Муканова»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Багрина Олимпия Викторовна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член родительского комитета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Овечкина Елена Анатольевна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член родительского комитета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Жуковин Виталий Викторович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ИП «Жуковин», депутат районного маслихата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Жакупбеков Медет Егендинович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участковый Центрального с/о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Курнявко Венера Шопаевна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председатель НСУ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Тараканова Татьяна Александровна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председатель профсоюза ТОО «КарСХОС им.А.Ф.Христенко»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Чегодаева Нина Викторовна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главный специалист аппарата акима Центрального с/о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Грушевская Татьяна Васильевна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секретарь Попечительского Совета,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Зам.директора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 ВР КГУ «ОШ 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им.С.Муканова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11" marR="64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7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369000"/>
            <a:ext cx="10515600" cy="1325563"/>
          </a:xfrm>
        </p:spPr>
        <p:txBody>
          <a:bodyPr/>
          <a:lstStyle/>
          <a:p>
            <a:r>
              <a:rPr lang="ru-RU" b="1" dirty="0" smtClean="0"/>
              <a:t>Деятельность  Попечительского Совета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641C58A3-8063-4463-AEBA-ACD78152E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60" y="4824000"/>
            <a:ext cx="2551840" cy="2254125"/>
          </a:xfrm>
          <a:prstGeom prst="rect">
            <a:avLst/>
          </a:prstGeom>
        </p:spPr>
      </p:pic>
      <p:pic>
        <p:nvPicPr>
          <p:cNvPr id="3074" name="Picture 2" descr="C:\Users\ПК\Desktop\фото поп.совет\WhatsApp Image 2023-02-23 at 15.43.24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00" y="2709000"/>
            <a:ext cx="279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esktop\фото поп.совет\WhatsApp Image 2023-02-23 at 15.43.2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00" y="2265000"/>
            <a:ext cx="2880000" cy="29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К\Desktop\фото поп.совет\WhatsApp Image 2023-02-23 at 15.46.4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2169000"/>
            <a:ext cx="2564999" cy="29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3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369000"/>
            <a:ext cx="10515600" cy="1325563"/>
          </a:xfrm>
        </p:spPr>
        <p:txBody>
          <a:bodyPr/>
          <a:lstStyle/>
          <a:p>
            <a:r>
              <a:rPr lang="ru-RU" b="1" dirty="0" smtClean="0"/>
              <a:t>Протоколы заседаний Попечительского Совета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641C58A3-8063-4463-AEBA-ACD78152E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60" y="4824000"/>
            <a:ext cx="2551840" cy="22541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809000"/>
            <a:ext cx="8128000" cy="46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26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134</Words>
  <Application>Microsoft Office PowerPoint</Application>
  <PresentationFormat>Произвольный</PresentationFormat>
  <Paragraphs>42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Дата создания Попечительского Совета</vt:lpstr>
      <vt:lpstr>Состав Попечительского Совета</vt:lpstr>
      <vt:lpstr>Деятельность  Попечительского Совета</vt:lpstr>
      <vt:lpstr>Протоколы заседаний Попечительского Совета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ПК</cp:lastModifiedBy>
  <cp:revision>14</cp:revision>
  <dcterms:created xsi:type="dcterms:W3CDTF">2020-11-01T12:52:57Z</dcterms:created>
  <dcterms:modified xsi:type="dcterms:W3CDTF">2023-02-24T06:22:07Z</dcterms:modified>
</cp:coreProperties>
</file>