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7" r:id="rId2"/>
    <p:sldId id="258" r:id="rId3"/>
    <p:sldId id="270" r:id="rId4"/>
    <p:sldId id="271" r:id="rId5"/>
    <p:sldId id="27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3" d="100"/>
          <a:sy n="83" d="100"/>
        </p:scale>
        <p:origin x="-6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F2F7B378-F3C3-41B8-8DD0-C5D620DAFC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901C03F-57BC-48E8-9722-8F93BB1458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3EABC-888E-45EE-8863-6B9DADE81BC7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8DD4E16-63A7-46D4-965F-DFEDEEC2FF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F3C3E9B-2E8C-428D-BB7E-0AA702DDAC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C2CC4-1C78-404B-A098-5CACD23DFB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0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E5A776-3F97-4299-AFB8-9607DF94E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DABD1B4-9E57-4BD4-81F5-AD9997A23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4F6626D-2242-4C34-83D2-02E98BEF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8123AF0-EA6C-459B-B732-DB2D79C0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CC6188-CFB6-43C2-9349-FD96859C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823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16B7A6-6EAC-4BBF-948C-C8D5733C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6D5E4AE-9B2E-46CA-8717-200A217D0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893BE01-4769-4E6A-8960-83538B200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7349CE3-EA6D-4380-B1AE-193EFD61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7A502A-D4FD-4860-9BFE-4FB90CE47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B6699D3-C1D9-45F6-B369-7F88E8BA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9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2E499A-B1C5-45D5-BA03-DB7D34F1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72902A6-0545-4C86-AEB4-D4D2026CD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818021-F016-46DF-9876-A3BF58A4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5377C4-5A91-434C-9B36-D20BBE5A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D638BE-7E3D-4F28-AB07-F72F16CC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65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9977926-8E4F-4CE6-A757-91CAAD5EE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4434D3B-A7EE-494D-9948-39B8B4F12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02B6CD-1749-42A2-86BD-A05BF5EA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030530-D506-4099-A747-AB201739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CCE513-E3FF-416C-BA50-7558E370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9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E870FD-F4C7-49CF-B581-7F35094F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C936A2-3190-4A74-A7F5-9A69B38EA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E91E77-A7CC-4598-930C-DC667BE90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197651-1A0A-4FF5-B49F-690FFDD8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7301F7-4AC7-44A9-9959-6C078369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04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A6F5AD-EA4A-4DB8-8427-F2BAC2EEB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6D600F0-D511-4EA6-8E66-4B74E302D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521C7B-7A88-453B-8B33-0751D78C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60E05E-D298-4F3D-A9B1-75C011790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01BB4F-9B21-431B-8FA1-C79A9C206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03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C4698B-97E6-474E-B597-819E37C57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A650EA-3B6A-4EFF-8B9E-5975F7661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30CA183-0D2A-4ED2-9DBA-5BE63CE07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5640056-3AB9-4C72-A36D-A44812C8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BA5C592-8D9A-4EFD-BDAF-004FADE0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6BF0E49-99AE-476F-BF3C-ACE56106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4459DED-C11A-4511-A847-493005395558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B541E7-5B4D-43E5-8F59-EBDE70BC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81C85-17C3-4494-ADC5-41279F5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FDFDBC3-9040-454D-921A-8EFEBEB7EFA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noFill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6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FA29F9-23BA-4ECB-82B3-298CF14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0B0088F-4F61-4CA9-8363-CD4244056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83FC360-5B08-4CF4-A526-AB2CCE9F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588615A-2070-42C4-B6D8-FBF878A10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DFECA10-3085-492F-995A-86D656093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C31F736-D24A-4001-B690-35E7524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A27D62C-DA1D-45F4-81AB-08FB0044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BC030DF-F60C-4C5C-9AFC-1EFD8EB1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1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83FAD6-11EA-489A-A363-BEDC63A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CD500A0-4AAC-4067-B9F1-2003436D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3AAABCB-729C-43E9-800C-52465EA13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439AD69-049B-4695-82B6-90F26809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63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798DA06-64B5-4510-A27E-BE7B3BC5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A58C18A-6119-4890-A99B-6AEF6E5A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8A9E183-1F9C-4A45-93C6-002A250AD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9ECF8D-844C-4207-BAFA-BADE0FBA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426469-404D-401F-95F6-E0C98645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895BDFE-B10E-4FAF-A15D-F4FFD9782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B9061DF-27D3-42F9-9FB4-651396A7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F6BC1DC-F4E9-4874-BE0B-D6D6744D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1E5B1EA-92C7-47FC-BC38-1FAB347C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63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1FBEC2-919E-4102-894D-6DB41EC7A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4FB6738-3D94-4778-815D-9A8651015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AC02A4-B7C1-4153-BB05-1E4CDE679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CA107-8654-43C3-BF7C-DB81E0A9004F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DF5F0C-3923-461E-8DC7-F30C6710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866F7A-327E-44B1-B5F8-E9DA7BB9D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4"/>
            <a:extLst>
              <a:ext uri="{FF2B5EF4-FFF2-40B4-BE49-F238E27FC236}">
                <a16:creationId xmlns="" xmlns:a16="http://schemas.microsoft.com/office/drawing/2014/main" id="{70F833F9-0231-4EE9-AFEB-F77CEF52A2B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1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="" xmlns:a16="http://schemas.microsoft.com/office/drawing/2014/main" id="{01C009CD-FB4C-4C09-8327-31277BE0B9C8}"/>
              </a:ext>
            </a:extLst>
          </p:cNvPr>
          <p:cNvSpPr/>
          <p:nvPr/>
        </p:nvSpPr>
        <p:spPr>
          <a:xfrm>
            <a:off x="4950000" y="-6297"/>
            <a:ext cx="7131000" cy="6900297"/>
          </a:xfrm>
          <a:custGeom>
            <a:avLst/>
            <a:gdLst>
              <a:gd name="connsiteX0" fmla="*/ 1286359 w 6834753"/>
              <a:gd name="connsiteY0" fmla="*/ 30996 h 6896745"/>
              <a:gd name="connsiteX1" fmla="*/ 0 w 6834753"/>
              <a:gd name="connsiteY1" fmla="*/ 1720312 h 6896745"/>
              <a:gd name="connsiteX2" fmla="*/ 2278251 w 6834753"/>
              <a:gd name="connsiteY2" fmla="*/ 2960176 h 6896745"/>
              <a:gd name="connsiteX3" fmla="*/ 898902 w 6834753"/>
              <a:gd name="connsiteY3" fmla="*/ 3859078 h 6896745"/>
              <a:gd name="connsiteX4" fmla="*/ 4293031 w 6834753"/>
              <a:gd name="connsiteY4" fmla="*/ 6323308 h 6896745"/>
              <a:gd name="connsiteX5" fmla="*/ 4293031 w 6834753"/>
              <a:gd name="connsiteY5" fmla="*/ 6896745 h 6896745"/>
              <a:gd name="connsiteX6" fmla="*/ 6834753 w 6834753"/>
              <a:gd name="connsiteY6" fmla="*/ 6881247 h 6896745"/>
              <a:gd name="connsiteX7" fmla="*/ 6834753 w 6834753"/>
              <a:gd name="connsiteY7" fmla="*/ 0 h 6896745"/>
              <a:gd name="connsiteX8" fmla="*/ 1286359 w 6834753"/>
              <a:gd name="connsiteY8" fmla="*/ 30996 h 6896745"/>
              <a:gd name="connsiteX0" fmla="*/ 991892 w 6540286"/>
              <a:gd name="connsiteY0" fmla="*/ 30996 h 6896745"/>
              <a:gd name="connsiteX1" fmla="*/ 0 w 6540286"/>
              <a:gd name="connsiteY1" fmla="*/ 1642820 h 6896745"/>
              <a:gd name="connsiteX2" fmla="*/ 1983784 w 6540286"/>
              <a:gd name="connsiteY2" fmla="*/ 2960176 h 6896745"/>
              <a:gd name="connsiteX3" fmla="*/ 604435 w 6540286"/>
              <a:gd name="connsiteY3" fmla="*/ 3859078 h 6896745"/>
              <a:gd name="connsiteX4" fmla="*/ 3998564 w 6540286"/>
              <a:gd name="connsiteY4" fmla="*/ 6323308 h 6896745"/>
              <a:gd name="connsiteX5" fmla="*/ 3998564 w 6540286"/>
              <a:gd name="connsiteY5" fmla="*/ 6896745 h 6896745"/>
              <a:gd name="connsiteX6" fmla="*/ 6540286 w 6540286"/>
              <a:gd name="connsiteY6" fmla="*/ 6881247 h 6896745"/>
              <a:gd name="connsiteX7" fmla="*/ 6540286 w 6540286"/>
              <a:gd name="connsiteY7" fmla="*/ 0 h 6896745"/>
              <a:gd name="connsiteX8" fmla="*/ 991892 w 6540286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520581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684934 w 6233328"/>
              <a:gd name="connsiteY0" fmla="*/ 30996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30996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622942 w 6233328"/>
              <a:gd name="connsiteY3" fmla="*/ 4355024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828899 w 5850350"/>
              <a:gd name="connsiteY2" fmla="*/ 29601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1324199 w 5850350"/>
              <a:gd name="connsiteY2" fmla="*/ 27696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267932 w 5878318"/>
              <a:gd name="connsiteY3" fmla="*/ 437407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2593646 w 5878318"/>
              <a:gd name="connsiteY4" fmla="*/ 63804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59364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38409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563367 w 5878318"/>
              <a:gd name="connsiteY4" fmla="*/ 565785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64867 w 5878318"/>
              <a:gd name="connsiteY2" fmla="*/ 27633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05905 w 5911491"/>
              <a:gd name="connsiteY3" fmla="*/ 4431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94805 w 5911491"/>
              <a:gd name="connsiteY3" fmla="*/ 431057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1491" h="6900297">
                <a:moveTo>
                  <a:pt x="267847" y="0"/>
                </a:moveTo>
                <a:cubicBezTo>
                  <a:pt x="-62784" y="537275"/>
                  <a:pt x="-10908" y="771686"/>
                  <a:pt x="30421" y="1107483"/>
                </a:cubicBezTo>
                <a:cubicBezTo>
                  <a:pt x="102746" y="1686086"/>
                  <a:pt x="1315383" y="1859258"/>
                  <a:pt x="1398040" y="2763326"/>
                </a:cubicBezTo>
                <a:cubicBezTo>
                  <a:pt x="1480697" y="3667394"/>
                  <a:pt x="819922" y="3546637"/>
                  <a:pt x="669405" y="4304224"/>
                </a:cubicBezTo>
                <a:cubicBezTo>
                  <a:pt x="518888" y="5061811"/>
                  <a:pt x="669296" y="5447278"/>
                  <a:pt x="1231540" y="5778500"/>
                </a:cubicBezTo>
                <a:cubicBezTo>
                  <a:pt x="1857284" y="6122422"/>
                  <a:pt x="2118819" y="6024212"/>
                  <a:pt x="2417269" y="6380458"/>
                </a:cubicBezTo>
                <a:cubicBezTo>
                  <a:pt x="2715719" y="6736704"/>
                  <a:pt x="2671269" y="6711949"/>
                  <a:pt x="2798269" y="6877695"/>
                </a:cubicBezTo>
                <a:lnTo>
                  <a:pt x="5911491" y="6900297"/>
                </a:lnTo>
                <a:lnTo>
                  <a:pt x="5911491" y="19050"/>
                </a:lnTo>
                <a:lnTo>
                  <a:pt x="267847" y="0"/>
                </a:lnTo>
                <a:close/>
              </a:path>
            </a:pathLst>
          </a:custGeom>
          <a:solidFill>
            <a:schemeClr val="accent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="" xmlns:a16="http://schemas.microsoft.com/office/drawing/2014/main" id="{0457E147-2F53-48D4-8F04-C3F1502156C3}"/>
              </a:ext>
            </a:extLst>
          </p:cNvPr>
          <p:cNvSpPr/>
          <p:nvPr/>
        </p:nvSpPr>
        <p:spPr>
          <a:xfrm>
            <a:off x="5061000" y="0"/>
            <a:ext cx="7131000" cy="6900297"/>
          </a:xfrm>
          <a:custGeom>
            <a:avLst/>
            <a:gdLst>
              <a:gd name="connsiteX0" fmla="*/ 1286359 w 6834753"/>
              <a:gd name="connsiteY0" fmla="*/ 30996 h 6896745"/>
              <a:gd name="connsiteX1" fmla="*/ 0 w 6834753"/>
              <a:gd name="connsiteY1" fmla="*/ 1720312 h 6896745"/>
              <a:gd name="connsiteX2" fmla="*/ 2278251 w 6834753"/>
              <a:gd name="connsiteY2" fmla="*/ 2960176 h 6896745"/>
              <a:gd name="connsiteX3" fmla="*/ 898902 w 6834753"/>
              <a:gd name="connsiteY3" fmla="*/ 3859078 h 6896745"/>
              <a:gd name="connsiteX4" fmla="*/ 4293031 w 6834753"/>
              <a:gd name="connsiteY4" fmla="*/ 6323308 h 6896745"/>
              <a:gd name="connsiteX5" fmla="*/ 4293031 w 6834753"/>
              <a:gd name="connsiteY5" fmla="*/ 6896745 h 6896745"/>
              <a:gd name="connsiteX6" fmla="*/ 6834753 w 6834753"/>
              <a:gd name="connsiteY6" fmla="*/ 6881247 h 6896745"/>
              <a:gd name="connsiteX7" fmla="*/ 6834753 w 6834753"/>
              <a:gd name="connsiteY7" fmla="*/ 0 h 6896745"/>
              <a:gd name="connsiteX8" fmla="*/ 1286359 w 6834753"/>
              <a:gd name="connsiteY8" fmla="*/ 30996 h 6896745"/>
              <a:gd name="connsiteX0" fmla="*/ 991892 w 6540286"/>
              <a:gd name="connsiteY0" fmla="*/ 30996 h 6896745"/>
              <a:gd name="connsiteX1" fmla="*/ 0 w 6540286"/>
              <a:gd name="connsiteY1" fmla="*/ 1642820 h 6896745"/>
              <a:gd name="connsiteX2" fmla="*/ 1983784 w 6540286"/>
              <a:gd name="connsiteY2" fmla="*/ 2960176 h 6896745"/>
              <a:gd name="connsiteX3" fmla="*/ 604435 w 6540286"/>
              <a:gd name="connsiteY3" fmla="*/ 3859078 h 6896745"/>
              <a:gd name="connsiteX4" fmla="*/ 3998564 w 6540286"/>
              <a:gd name="connsiteY4" fmla="*/ 6323308 h 6896745"/>
              <a:gd name="connsiteX5" fmla="*/ 3998564 w 6540286"/>
              <a:gd name="connsiteY5" fmla="*/ 6896745 h 6896745"/>
              <a:gd name="connsiteX6" fmla="*/ 6540286 w 6540286"/>
              <a:gd name="connsiteY6" fmla="*/ 6881247 h 6896745"/>
              <a:gd name="connsiteX7" fmla="*/ 6540286 w 6540286"/>
              <a:gd name="connsiteY7" fmla="*/ 0 h 6896745"/>
              <a:gd name="connsiteX8" fmla="*/ 991892 w 6540286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520581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684934 w 6233328"/>
              <a:gd name="connsiteY0" fmla="*/ 30996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30996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622942 w 6233328"/>
              <a:gd name="connsiteY3" fmla="*/ 4355024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828899 w 5850350"/>
              <a:gd name="connsiteY2" fmla="*/ 29601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1324199 w 5850350"/>
              <a:gd name="connsiteY2" fmla="*/ 27696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267932 w 5878318"/>
              <a:gd name="connsiteY3" fmla="*/ 437407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2593646 w 5878318"/>
              <a:gd name="connsiteY4" fmla="*/ 63804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59364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38409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563367 w 5878318"/>
              <a:gd name="connsiteY4" fmla="*/ 565785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64867 w 5878318"/>
              <a:gd name="connsiteY2" fmla="*/ 27633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05905 w 5911491"/>
              <a:gd name="connsiteY3" fmla="*/ 4431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94805 w 5911491"/>
              <a:gd name="connsiteY3" fmla="*/ 431057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1491" h="6900297">
                <a:moveTo>
                  <a:pt x="267847" y="0"/>
                </a:moveTo>
                <a:cubicBezTo>
                  <a:pt x="-62784" y="537275"/>
                  <a:pt x="-10908" y="771686"/>
                  <a:pt x="30421" y="1107483"/>
                </a:cubicBezTo>
                <a:cubicBezTo>
                  <a:pt x="102746" y="1686086"/>
                  <a:pt x="1315383" y="1859258"/>
                  <a:pt x="1398040" y="2763326"/>
                </a:cubicBezTo>
                <a:cubicBezTo>
                  <a:pt x="1480697" y="3667394"/>
                  <a:pt x="819922" y="3546637"/>
                  <a:pt x="669405" y="4304224"/>
                </a:cubicBezTo>
                <a:cubicBezTo>
                  <a:pt x="518888" y="5061811"/>
                  <a:pt x="669296" y="5447278"/>
                  <a:pt x="1231540" y="5778500"/>
                </a:cubicBezTo>
                <a:cubicBezTo>
                  <a:pt x="1857284" y="6122422"/>
                  <a:pt x="2118819" y="6024212"/>
                  <a:pt x="2417269" y="6380458"/>
                </a:cubicBezTo>
                <a:cubicBezTo>
                  <a:pt x="2715719" y="6736704"/>
                  <a:pt x="2671269" y="6711949"/>
                  <a:pt x="2798269" y="6877695"/>
                </a:cubicBezTo>
                <a:lnTo>
                  <a:pt x="5911491" y="6900297"/>
                </a:lnTo>
                <a:lnTo>
                  <a:pt x="5911491" y="19050"/>
                </a:lnTo>
                <a:lnTo>
                  <a:pt x="26784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B92C58A-720C-4674-ABAB-45F25F1D7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2" b="273"/>
          <a:stretch>
            <a:fillRect/>
          </a:stretch>
        </p:blipFill>
        <p:spPr>
          <a:xfrm>
            <a:off x="5218485" y="0"/>
            <a:ext cx="7132515" cy="6858000"/>
          </a:xfrm>
          <a:custGeom>
            <a:avLst/>
            <a:gdLst>
              <a:gd name="connsiteX0" fmla="*/ 323103 w 7132515"/>
              <a:gd name="connsiteY0" fmla="*/ 0 h 6858000"/>
              <a:gd name="connsiteX1" fmla="*/ 7132515 w 7132515"/>
              <a:gd name="connsiteY1" fmla="*/ 3934 h 6858000"/>
              <a:gd name="connsiteX2" fmla="*/ 7132515 w 7132515"/>
              <a:gd name="connsiteY2" fmla="*/ 6164796 h 6858000"/>
              <a:gd name="connsiteX3" fmla="*/ 7130999 w 7132515"/>
              <a:gd name="connsiteY3" fmla="*/ 6858000 h 6858000"/>
              <a:gd name="connsiteX4" fmla="*/ 3375537 w 7132515"/>
              <a:gd name="connsiteY4" fmla="*/ 6850527 h 6858000"/>
              <a:gd name="connsiteX5" fmla="*/ 2915939 w 7132515"/>
              <a:gd name="connsiteY5" fmla="*/ 6341348 h 6858000"/>
              <a:gd name="connsiteX6" fmla="*/ 1485600 w 7132515"/>
              <a:gd name="connsiteY6" fmla="*/ 5743080 h 6858000"/>
              <a:gd name="connsiteX7" fmla="*/ 807500 w 7132515"/>
              <a:gd name="connsiteY7" fmla="*/ 4277840 h 6858000"/>
              <a:gd name="connsiteX8" fmla="*/ 1686448 w 7132515"/>
              <a:gd name="connsiteY8" fmla="*/ 2746388 h 6858000"/>
              <a:gd name="connsiteX9" fmla="*/ 36697 w 7132515"/>
              <a:gd name="connsiteY9" fmla="*/ 1100695 h 6858000"/>
              <a:gd name="connsiteX10" fmla="*/ 323103 w 7132515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32515" h="6858000">
                <a:moveTo>
                  <a:pt x="323103" y="0"/>
                </a:moveTo>
                <a:lnTo>
                  <a:pt x="7132515" y="3934"/>
                </a:lnTo>
                <a:lnTo>
                  <a:pt x="7132515" y="6164796"/>
                </a:lnTo>
                <a:lnTo>
                  <a:pt x="7130999" y="6858000"/>
                </a:lnTo>
                <a:lnTo>
                  <a:pt x="3375537" y="6850527"/>
                </a:lnTo>
                <a:cubicBezTo>
                  <a:pt x="3222337" y="6685797"/>
                  <a:pt x="3230929" y="6525922"/>
                  <a:pt x="2915939" y="6341348"/>
                </a:cubicBezTo>
                <a:cubicBezTo>
                  <a:pt x="2600950" y="6156773"/>
                  <a:pt x="2240432" y="6084893"/>
                  <a:pt x="1485600" y="5743080"/>
                </a:cubicBezTo>
                <a:cubicBezTo>
                  <a:pt x="807368" y="5413888"/>
                  <a:pt x="625932" y="5030784"/>
                  <a:pt x="807500" y="4277840"/>
                </a:cubicBezTo>
                <a:cubicBezTo>
                  <a:pt x="989068" y="3524897"/>
                  <a:pt x="1786157" y="3644914"/>
                  <a:pt x="1686448" y="2746388"/>
                </a:cubicBezTo>
                <a:cubicBezTo>
                  <a:pt x="1586740" y="1847861"/>
                  <a:pt x="123942" y="1675751"/>
                  <a:pt x="36697" y="1100695"/>
                </a:cubicBezTo>
                <a:cubicBezTo>
                  <a:pt x="-13158" y="766956"/>
                  <a:pt x="-75736" y="533982"/>
                  <a:pt x="323103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B72969-8567-490C-A9E2-92C86A6A4966}"/>
              </a:ext>
            </a:extLst>
          </p:cNvPr>
          <p:cNvSpPr txBox="1"/>
          <p:nvPr/>
        </p:nvSpPr>
        <p:spPr>
          <a:xfrm>
            <a:off x="291000" y="1809000"/>
            <a:ext cx="46342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Попечительский совет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КГУ «ОШ </a:t>
            </a:r>
            <a:r>
              <a:rPr lang="ru-RU" sz="3200" b="1" dirty="0" err="1" smtClean="0">
                <a:solidFill>
                  <a:schemeClr val="accent1"/>
                </a:solidFill>
              </a:rPr>
              <a:t>им.С.Муканова</a:t>
            </a:r>
            <a:endParaRPr lang="ru-RU" sz="3200" b="1" dirty="0" smtClean="0">
              <a:solidFill>
                <a:schemeClr val="accent1"/>
              </a:solidFill>
            </a:endParaRPr>
          </a:p>
          <a:p>
            <a:r>
              <a:rPr lang="ru-RU" sz="3200" b="1" dirty="0" smtClean="0">
                <a:solidFill>
                  <a:schemeClr val="accent1"/>
                </a:solidFill>
              </a:rPr>
              <a:t>2022-2023 учебный год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091CEF1-B026-4460-85DB-E6E27091DDEE}"/>
              </a:ext>
            </a:extLst>
          </p:cNvPr>
          <p:cNvSpPr/>
          <p:nvPr/>
        </p:nvSpPr>
        <p:spPr>
          <a:xfrm>
            <a:off x="3981000" y="1539000"/>
            <a:ext cx="450000" cy="270000"/>
          </a:xfrm>
          <a:prstGeom prst="rect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="" xmlns:a16="http://schemas.microsoft.com/office/drawing/2014/main" id="{F7329957-12D8-4A21-80E0-F51EBF1576DE}"/>
              </a:ext>
            </a:extLst>
          </p:cNvPr>
          <p:cNvSpPr/>
          <p:nvPr/>
        </p:nvSpPr>
        <p:spPr>
          <a:xfrm>
            <a:off x="4791000" y="1989000"/>
            <a:ext cx="336207" cy="315000"/>
          </a:xfrm>
          <a:prstGeom prst="triangle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E07C3386-8F08-4520-8F57-561F8005391A}"/>
              </a:ext>
            </a:extLst>
          </p:cNvPr>
          <p:cNvSpPr/>
          <p:nvPr/>
        </p:nvSpPr>
        <p:spPr>
          <a:xfrm>
            <a:off x="4457793" y="858600"/>
            <a:ext cx="270000" cy="270000"/>
          </a:xfrm>
          <a:prstGeom prst="ellipse">
            <a:avLst/>
          </a:prstGeom>
          <a:solidFill>
            <a:schemeClr val="accent4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/>
              </a:solidFill>
            </a:endParaRPr>
          </a:p>
        </p:txBody>
      </p:sp>
      <p:sp>
        <p:nvSpPr>
          <p:cNvPr id="8" name="Хорда 7">
            <a:extLst>
              <a:ext uri="{FF2B5EF4-FFF2-40B4-BE49-F238E27FC236}">
                <a16:creationId xmlns="" xmlns:a16="http://schemas.microsoft.com/office/drawing/2014/main" id="{C34DCA2E-1C0A-45C1-9FCE-E59F58180955}"/>
              </a:ext>
            </a:extLst>
          </p:cNvPr>
          <p:cNvSpPr/>
          <p:nvPr/>
        </p:nvSpPr>
        <p:spPr>
          <a:xfrm>
            <a:off x="5121165" y="2911499"/>
            <a:ext cx="336206" cy="1147502"/>
          </a:xfrm>
          <a:custGeom>
            <a:avLst/>
            <a:gdLst>
              <a:gd name="connsiteX0" fmla="*/ 485715 w 501336"/>
              <a:gd name="connsiteY0" fmla="*/ 911452 h 1352811"/>
              <a:gd name="connsiteX1" fmla="*/ 39718 w 501336"/>
              <a:gd name="connsiteY1" fmla="*/ 1041782 h 1352811"/>
              <a:gd name="connsiteX2" fmla="*/ 1227 w 501336"/>
              <a:gd name="connsiteY2" fmla="*/ 609567 h 1352811"/>
              <a:gd name="connsiteX3" fmla="*/ 250668 w 501336"/>
              <a:gd name="connsiteY3" fmla="*/ -1 h 1352811"/>
              <a:gd name="connsiteX4" fmla="*/ 485715 w 501336"/>
              <a:gd name="connsiteY4" fmla="*/ 911452 h 1352811"/>
              <a:gd name="connsiteX0" fmla="*/ 485715 w 485850"/>
              <a:gd name="connsiteY0" fmla="*/ 911453 h 1352914"/>
              <a:gd name="connsiteX1" fmla="*/ 39718 w 485850"/>
              <a:gd name="connsiteY1" fmla="*/ 1041783 h 1352914"/>
              <a:gd name="connsiteX2" fmla="*/ 1227 w 485850"/>
              <a:gd name="connsiteY2" fmla="*/ 609568 h 1352914"/>
              <a:gd name="connsiteX3" fmla="*/ 250668 w 485850"/>
              <a:gd name="connsiteY3" fmla="*/ 0 h 1352914"/>
              <a:gd name="connsiteX4" fmla="*/ 485715 w 485850"/>
              <a:gd name="connsiteY4" fmla="*/ 911453 h 1352914"/>
              <a:gd name="connsiteX0" fmla="*/ 485715 w 486430"/>
              <a:gd name="connsiteY0" fmla="*/ 911453 h 1352914"/>
              <a:gd name="connsiteX1" fmla="*/ 39718 w 486430"/>
              <a:gd name="connsiteY1" fmla="*/ 1041783 h 1352914"/>
              <a:gd name="connsiteX2" fmla="*/ 1227 w 486430"/>
              <a:gd name="connsiteY2" fmla="*/ 609568 h 1352914"/>
              <a:gd name="connsiteX3" fmla="*/ 250668 w 486430"/>
              <a:gd name="connsiteY3" fmla="*/ 0 h 1352914"/>
              <a:gd name="connsiteX4" fmla="*/ 485715 w 486430"/>
              <a:gd name="connsiteY4" fmla="*/ 911453 h 1352914"/>
              <a:gd name="connsiteX0" fmla="*/ 485715 w 486852"/>
              <a:gd name="connsiteY0" fmla="*/ 911453 h 1352914"/>
              <a:gd name="connsiteX1" fmla="*/ 39718 w 486852"/>
              <a:gd name="connsiteY1" fmla="*/ 1041783 h 1352914"/>
              <a:gd name="connsiteX2" fmla="*/ 1227 w 486852"/>
              <a:gd name="connsiteY2" fmla="*/ 609568 h 1352914"/>
              <a:gd name="connsiteX3" fmla="*/ 250668 w 486852"/>
              <a:gd name="connsiteY3" fmla="*/ 0 h 1352914"/>
              <a:gd name="connsiteX4" fmla="*/ 485715 w 486852"/>
              <a:gd name="connsiteY4" fmla="*/ 911453 h 1352914"/>
              <a:gd name="connsiteX0" fmla="*/ 273849 w 327098"/>
              <a:gd name="connsiteY0" fmla="*/ 1147673 h 1373058"/>
              <a:gd name="connsiteX1" fmla="*/ 41212 w 327098"/>
              <a:gd name="connsiteY1" fmla="*/ 1041783 h 1373058"/>
              <a:gd name="connsiteX2" fmla="*/ 2721 w 327098"/>
              <a:gd name="connsiteY2" fmla="*/ 609568 h 1373058"/>
              <a:gd name="connsiteX3" fmla="*/ 252162 w 327098"/>
              <a:gd name="connsiteY3" fmla="*/ 0 h 1373058"/>
              <a:gd name="connsiteX4" fmla="*/ 273849 w 327098"/>
              <a:gd name="connsiteY4" fmla="*/ 1147673 h 1373058"/>
              <a:gd name="connsiteX0" fmla="*/ 241727 w 294976"/>
              <a:gd name="connsiteY0" fmla="*/ 1147673 h 1373322"/>
              <a:gd name="connsiteX1" fmla="*/ 9090 w 294976"/>
              <a:gd name="connsiteY1" fmla="*/ 1041783 h 1373322"/>
              <a:gd name="connsiteX2" fmla="*/ 46799 w 294976"/>
              <a:gd name="connsiteY2" fmla="*/ 601948 h 1373322"/>
              <a:gd name="connsiteX3" fmla="*/ 220040 w 294976"/>
              <a:gd name="connsiteY3" fmla="*/ 0 h 1373322"/>
              <a:gd name="connsiteX4" fmla="*/ 241727 w 294976"/>
              <a:gd name="connsiteY4" fmla="*/ 1147673 h 1373322"/>
              <a:gd name="connsiteX0" fmla="*/ 258102 w 311351"/>
              <a:gd name="connsiteY0" fmla="*/ 1147673 h 1373850"/>
              <a:gd name="connsiteX1" fmla="*/ 25465 w 311351"/>
              <a:gd name="connsiteY1" fmla="*/ 1041783 h 1373850"/>
              <a:gd name="connsiteX2" fmla="*/ 9834 w 311351"/>
              <a:gd name="connsiteY2" fmla="*/ 586708 h 1373850"/>
              <a:gd name="connsiteX3" fmla="*/ 236415 w 311351"/>
              <a:gd name="connsiteY3" fmla="*/ 0 h 1373850"/>
              <a:gd name="connsiteX4" fmla="*/ 258102 w 311351"/>
              <a:gd name="connsiteY4" fmla="*/ 1147673 h 1373850"/>
              <a:gd name="connsiteX0" fmla="*/ 258102 w 311351"/>
              <a:gd name="connsiteY0" fmla="*/ 1147673 h 1373850"/>
              <a:gd name="connsiteX1" fmla="*/ 25465 w 311351"/>
              <a:gd name="connsiteY1" fmla="*/ 1041783 h 1373850"/>
              <a:gd name="connsiteX2" fmla="*/ 9834 w 311351"/>
              <a:gd name="connsiteY2" fmla="*/ 586708 h 1373850"/>
              <a:gd name="connsiteX3" fmla="*/ 236415 w 311351"/>
              <a:gd name="connsiteY3" fmla="*/ 0 h 1373850"/>
              <a:gd name="connsiteX4" fmla="*/ 258102 w 311351"/>
              <a:gd name="connsiteY4" fmla="*/ 1147673 h 1373850"/>
              <a:gd name="connsiteX0" fmla="*/ 250854 w 304103"/>
              <a:gd name="connsiteY0" fmla="*/ 1147673 h 1375555"/>
              <a:gd name="connsiteX1" fmla="*/ 18217 w 304103"/>
              <a:gd name="connsiteY1" fmla="*/ 1041783 h 1375555"/>
              <a:gd name="connsiteX2" fmla="*/ 2586 w 304103"/>
              <a:gd name="connsiteY2" fmla="*/ 586708 h 1375555"/>
              <a:gd name="connsiteX3" fmla="*/ 229167 w 304103"/>
              <a:gd name="connsiteY3" fmla="*/ 0 h 1375555"/>
              <a:gd name="connsiteX4" fmla="*/ 250854 w 304103"/>
              <a:gd name="connsiteY4" fmla="*/ 1147673 h 1375555"/>
              <a:gd name="connsiteX0" fmla="*/ 250854 w 320610"/>
              <a:gd name="connsiteY0" fmla="*/ 1147673 h 1375555"/>
              <a:gd name="connsiteX1" fmla="*/ 18217 w 320610"/>
              <a:gd name="connsiteY1" fmla="*/ 1041783 h 1375555"/>
              <a:gd name="connsiteX2" fmla="*/ 2586 w 320610"/>
              <a:gd name="connsiteY2" fmla="*/ 586708 h 1375555"/>
              <a:gd name="connsiteX3" fmla="*/ 229167 w 320610"/>
              <a:gd name="connsiteY3" fmla="*/ 0 h 1375555"/>
              <a:gd name="connsiteX4" fmla="*/ 250854 w 320610"/>
              <a:gd name="connsiteY4" fmla="*/ 1147673 h 137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10" h="1375555">
                <a:moveTo>
                  <a:pt x="250854" y="1147673"/>
                </a:moveTo>
                <a:cubicBezTo>
                  <a:pt x="179005" y="1670840"/>
                  <a:pt x="29308" y="1143421"/>
                  <a:pt x="18217" y="1041783"/>
                </a:cubicBezTo>
                <a:cubicBezTo>
                  <a:pt x="-301" y="872089"/>
                  <a:pt x="-2995" y="738367"/>
                  <a:pt x="2586" y="586708"/>
                </a:cubicBezTo>
                <a:cubicBezTo>
                  <a:pt x="15318" y="240725"/>
                  <a:pt x="100320" y="0"/>
                  <a:pt x="229167" y="0"/>
                </a:cubicBezTo>
                <a:cubicBezTo>
                  <a:pt x="376096" y="273338"/>
                  <a:pt x="317285" y="447615"/>
                  <a:pt x="250854" y="1147673"/>
                </a:cubicBezTo>
                <a:close/>
              </a:path>
            </a:pathLst>
          </a:cu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="" xmlns:a16="http://schemas.microsoft.com/office/drawing/2014/main" id="{A6715CEE-6A13-49AC-9537-D9425C1C1BD6}"/>
              </a:ext>
            </a:extLst>
          </p:cNvPr>
          <p:cNvSpPr/>
          <p:nvPr/>
        </p:nvSpPr>
        <p:spPr>
          <a:xfrm rot="1483570">
            <a:off x="4011193" y="2531889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="" xmlns:a16="http://schemas.microsoft.com/office/drawing/2014/main" id="{F317B666-44C3-4487-A0DF-D5A5852ABDCE}"/>
              </a:ext>
            </a:extLst>
          </p:cNvPr>
          <p:cNvSpPr/>
          <p:nvPr/>
        </p:nvSpPr>
        <p:spPr>
          <a:xfrm rot="16531375">
            <a:off x="5448700" y="2687410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>
            <a:extLst>
              <a:ext uri="{FF2B5EF4-FFF2-40B4-BE49-F238E27FC236}">
                <a16:creationId xmlns="" xmlns:a16="http://schemas.microsoft.com/office/drawing/2014/main" id="{90269D15-39A6-44D5-A69F-0D6D88177B66}"/>
              </a:ext>
            </a:extLst>
          </p:cNvPr>
          <p:cNvSpPr/>
          <p:nvPr/>
        </p:nvSpPr>
        <p:spPr>
          <a:xfrm>
            <a:off x="4572996" y="3744001"/>
            <a:ext cx="146211" cy="136988"/>
          </a:xfrm>
          <a:prstGeom prst="triangl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>
            <a:extLst>
              <a:ext uri="{FF2B5EF4-FFF2-40B4-BE49-F238E27FC236}">
                <a16:creationId xmlns="" xmlns:a16="http://schemas.microsoft.com/office/drawing/2014/main" id="{EA72F473-C12A-41E5-A556-4A27F0BB46D6}"/>
              </a:ext>
            </a:extLst>
          </p:cNvPr>
          <p:cNvSpPr/>
          <p:nvPr/>
        </p:nvSpPr>
        <p:spPr>
          <a:xfrm>
            <a:off x="5744671" y="3422319"/>
            <a:ext cx="238424" cy="223385"/>
          </a:xfrm>
          <a:prstGeom prst="triangl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D2098A52-1A1C-4754-B308-424A85398574}"/>
              </a:ext>
            </a:extLst>
          </p:cNvPr>
          <p:cNvSpPr/>
          <p:nvPr/>
        </p:nvSpPr>
        <p:spPr>
          <a:xfrm>
            <a:off x="831000" y="459000"/>
            <a:ext cx="669600" cy="669600"/>
          </a:xfrm>
          <a:prstGeom prst="ellipse">
            <a:avLst/>
          </a:prstGeom>
          <a:solidFill>
            <a:schemeClr val="accent5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8DC5BC09-F4D4-4981-BB62-63A94980952D}"/>
              </a:ext>
            </a:extLst>
          </p:cNvPr>
          <p:cNvSpPr/>
          <p:nvPr/>
        </p:nvSpPr>
        <p:spPr>
          <a:xfrm>
            <a:off x="983400" y="611400"/>
            <a:ext cx="669600" cy="669600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4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AE888-FC83-48E4-B6E8-F7C6FD7A7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Дата создания Попечительского Совета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4CC6251-93DC-49BF-ADCA-30436005B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41C58A3-8063-4463-AEBA-ACD78152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660" y="4824000"/>
            <a:ext cx="2551840" cy="2254125"/>
          </a:xfrm>
          <a:prstGeom prst="rect">
            <a:avLst/>
          </a:prstGeom>
        </p:spPr>
      </p:pic>
      <p:pic>
        <p:nvPicPr>
          <p:cNvPr id="1026" name="Picture 2" descr="C:\Users\ПК\Desktop\фото поп.совет\WhatsApp Image 2023-02-23 at 15.35.1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000" y="2124000"/>
            <a:ext cx="3600000" cy="35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фото поп.совет\WhatsApp Image 2023-02-24 at 11.26.1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00" y="2124000"/>
            <a:ext cx="4005000" cy="39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6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AE888-FC83-48E4-B6E8-F7C6FD7A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9000"/>
            <a:ext cx="10515600" cy="1325563"/>
          </a:xfrm>
        </p:spPr>
        <p:txBody>
          <a:bodyPr/>
          <a:lstStyle/>
          <a:p>
            <a:r>
              <a:rPr lang="ru-RU" b="1" dirty="0" smtClean="0"/>
              <a:t>Состав Попечительского Совета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4CC6251-93DC-49BF-ADCA-30436005B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41C58A3-8063-4463-AEBA-ACD78152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660" y="4824000"/>
            <a:ext cx="2551840" cy="2254125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29390" y="1825624"/>
          <a:ext cx="6133219" cy="4351340"/>
        </p:xfrm>
        <a:graphic>
          <a:graphicData uri="http://schemas.openxmlformats.org/drawingml/2006/table">
            <a:tbl>
              <a:tblPr firstRow="1" firstCol="1" bandRow="1"/>
              <a:tblGrid>
                <a:gridCol w="400070"/>
                <a:gridCol w="2540888"/>
                <a:gridCol w="3192261"/>
              </a:tblGrid>
              <a:tr h="229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Фамилия, имя, Отечество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Место работы, должность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Абрамова Марина Владимировна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специалист дома культуры с.Центральное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Чернышкова Татьяна Егоровна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Центральная сельская библиотека, старший библиотекарь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Председатель родительского комитета КГУ «ОШ им.С.Муканова»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Багрина Олимпия Викторовна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член родительского комитета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Овечкина Елена Анатольевна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член родительского комитета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Жуковин Виталий Викторович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ИП «Жуковин», депутат районного маслихата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Жакупбеков Медет Егендинович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участковый Центрального с/о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Курнявко Венера Шопаевна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председатель НСУ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Тараканова Татьяна Александровна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председатель профсоюза ТОО «КарСХОС им.А.Ф.Христенко»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Чегодаева Нина Викторовна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главный специалист аппарата акима Центрального с/о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Грушевская Татьяна Васильевна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секретарь Попечительского Совета,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Зам.директора</a:t>
                      </a:r>
                      <a:r>
                        <a:rPr lang="ru-RU" sz="13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 ВР КГУ «ОШ </a:t>
                      </a:r>
                      <a:r>
                        <a:rPr lang="ru-RU" sz="13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им.С.Муканова</a:t>
                      </a:r>
                      <a:r>
                        <a:rPr lang="ru-RU" sz="13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 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7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AE888-FC83-48E4-B6E8-F7C6FD7A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9000"/>
            <a:ext cx="10515600" cy="1325563"/>
          </a:xfrm>
        </p:spPr>
        <p:txBody>
          <a:bodyPr/>
          <a:lstStyle/>
          <a:p>
            <a:r>
              <a:rPr lang="ru-RU" b="1" dirty="0" smtClean="0"/>
              <a:t>Деятельность  Попечительского Совета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4CC6251-93DC-49BF-ADCA-30436005B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41C58A3-8063-4463-AEBA-ACD78152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660" y="4824000"/>
            <a:ext cx="2551840" cy="2254125"/>
          </a:xfrm>
          <a:prstGeom prst="rect">
            <a:avLst/>
          </a:prstGeom>
        </p:spPr>
      </p:pic>
      <p:pic>
        <p:nvPicPr>
          <p:cNvPr id="3074" name="Picture 2" descr="C:\Users\ПК\Desktop\фото поп.совет\WhatsApp Image 2023-02-23 at 15.43.24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00" y="2709000"/>
            <a:ext cx="2790000" cy="29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К\Desktop\фото поп.совет\WhatsApp Image 2023-02-23 at 15.43.2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000" y="2265000"/>
            <a:ext cx="2880000" cy="291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К\Desktop\фото поп.совет\WhatsApp Image 2023-02-23 at 15.46.4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00" y="2169000"/>
            <a:ext cx="2564999" cy="29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53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AE888-FC83-48E4-B6E8-F7C6FD7A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9000"/>
            <a:ext cx="10515600" cy="1325563"/>
          </a:xfrm>
        </p:spPr>
        <p:txBody>
          <a:bodyPr/>
          <a:lstStyle/>
          <a:p>
            <a:r>
              <a:rPr lang="ru-RU" b="1" dirty="0" smtClean="0"/>
              <a:t>Протоколы заседаний Попечительского Совета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4CC6251-93DC-49BF-ADCA-30436005B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41C58A3-8063-4463-AEBA-ACD78152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660" y="4824000"/>
            <a:ext cx="2551840" cy="225412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809000"/>
            <a:ext cx="8128000" cy="46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26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134</Words>
  <Application>Microsoft Office PowerPoint</Application>
  <PresentationFormat>Произвольный</PresentationFormat>
  <Paragraphs>42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Дата создания Попечительского Совета</vt:lpstr>
      <vt:lpstr>Состав Попечительского Совета</vt:lpstr>
      <vt:lpstr>Деятельность  Попечительского Совета</vt:lpstr>
      <vt:lpstr>Протоколы заседаний Попечительского Совета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ПК</cp:lastModifiedBy>
  <cp:revision>14</cp:revision>
  <dcterms:created xsi:type="dcterms:W3CDTF">2020-11-01T12:52:57Z</dcterms:created>
  <dcterms:modified xsi:type="dcterms:W3CDTF">2023-02-24T06:22:07Z</dcterms:modified>
</cp:coreProperties>
</file>