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940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332656"/>
            <a:ext cx="837717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330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8" y="260648"/>
            <a:ext cx="864108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791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260648"/>
            <a:ext cx="830516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338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8" y="260648"/>
            <a:ext cx="835305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435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268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332656"/>
            <a:ext cx="852118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680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8" y="332656"/>
            <a:ext cx="849706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299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883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0891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825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9" y="332656"/>
            <a:ext cx="842523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12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731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266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332656"/>
            <a:ext cx="8377173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86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9694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508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476672"/>
            <a:ext cx="8233157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60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9" y="332656"/>
            <a:ext cx="820921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606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843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260648"/>
            <a:ext cx="837717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810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404664"/>
            <a:ext cx="837717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044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9" y="332656"/>
            <a:ext cx="8353231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7692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98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96944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47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332656"/>
            <a:ext cx="837717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789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9" y="404664"/>
            <a:ext cx="828122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808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914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0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7129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0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74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24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704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8" y="260648"/>
            <a:ext cx="890499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707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99" y="332656"/>
            <a:ext cx="837717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56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8" y="116632"/>
            <a:ext cx="856907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082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Экран (4:3)</PresentationFormat>
  <Paragraphs>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Erbol</dc:creator>
  <cp:lastModifiedBy>Erbol</cp:lastModifiedBy>
  <cp:revision>5</cp:revision>
  <dcterms:created xsi:type="dcterms:W3CDTF">2023-02-15T16:10:32Z</dcterms:created>
  <dcterms:modified xsi:type="dcterms:W3CDTF">2023-02-15T17:27:18Z</dcterms:modified>
</cp:coreProperties>
</file>