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5797550" cy="5653088"/>
  <p:notesSz cx="6858000" cy="9144000"/>
  <p:defaultTextStyle>
    <a:defPPr>
      <a:defRPr lang="ru-RU"/>
    </a:defPPr>
    <a:lvl1pPr marL="0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27127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54253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81380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08506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35633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62760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289886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617013" algn="l" defTabSz="65425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398" y="-798"/>
      </p:cViewPr>
      <p:guideLst>
        <p:guide orient="horz" pos="1781"/>
        <p:guide pos="18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4816" y="1756122"/>
            <a:ext cx="4927918" cy="12117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9633" y="3203417"/>
            <a:ext cx="4058285" cy="14446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7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62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9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203224" y="226386"/>
            <a:ext cx="1304449" cy="482344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9878" y="226386"/>
            <a:ext cx="3816720" cy="482344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66" y="3632633"/>
            <a:ext cx="4927918" cy="1122766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66" y="2396020"/>
            <a:ext cx="4927918" cy="1236613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271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5425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8138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0850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3563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6276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8988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1701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9877" y="1319054"/>
            <a:ext cx="2560585" cy="373077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47088" y="1319054"/>
            <a:ext cx="2560585" cy="373077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9878" y="1265402"/>
            <a:ext cx="2561591" cy="52735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7127" indent="0">
              <a:buNone/>
              <a:defRPr sz="1400" b="1"/>
            </a:lvl2pPr>
            <a:lvl3pPr marL="654253" indent="0">
              <a:buNone/>
              <a:defRPr sz="1300" b="1"/>
            </a:lvl3pPr>
            <a:lvl4pPr marL="981380" indent="0">
              <a:buNone/>
              <a:defRPr sz="1100" b="1"/>
            </a:lvl4pPr>
            <a:lvl5pPr marL="1308506" indent="0">
              <a:buNone/>
              <a:defRPr sz="1100" b="1"/>
            </a:lvl5pPr>
            <a:lvl6pPr marL="1635633" indent="0">
              <a:buNone/>
              <a:defRPr sz="1100" b="1"/>
            </a:lvl6pPr>
            <a:lvl7pPr marL="1962760" indent="0">
              <a:buNone/>
              <a:defRPr sz="1100" b="1"/>
            </a:lvl7pPr>
            <a:lvl8pPr marL="2289886" indent="0">
              <a:buNone/>
              <a:defRPr sz="1100" b="1"/>
            </a:lvl8pPr>
            <a:lvl9pPr marL="2617013" indent="0">
              <a:buNone/>
              <a:defRPr sz="1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9878" y="1792762"/>
            <a:ext cx="2561591" cy="3257069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45075" y="1265402"/>
            <a:ext cx="2562598" cy="52735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7127" indent="0">
              <a:buNone/>
              <a:defRPr sz="1400" b="1"/>
            </a:lvl2pPr>
            <a:lvl3pPr marL="654253" indent="0">
              <a:buNone/>
              <a:defRPr sz="1300" b="1"/>
            </a:lvl3pPr>
            <a:lvl4pPr marL="981380" indent="0">
              <a:buNone/>
              <a:defRPr sz="1100" b="1"/>
            </a:lvl4pPr>
            <a:lvl5pPr marL="1308506" indent="0">
              <a:buNone/>
              <a:defRPr sz="1100" b="1"/>
            </a:lvl5pPr>
            <a:lvl6pPr marL="1635633" indent="0">
              <a:buNone/>
              <a:defRPr sz="1100" b="1"/>
            </a:lvl6pPr>
            <a:lvl7pPr marL="1962760" indent="0">
              <a:buNone/>
              <a:defRPr sz="1100" b="1"/>
            </a:lvl7pPr>
            <a:lvl8pPr marL="2289886" indent="0">
              <a:buNone/>
              <a:defRPr sz="1100" b="1"/>
            </a:lvl8pPr>
            <a:lvl9pPr marL="2617013" indent="0">
              <a:buNone/>
              <a:defRPr sz="1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45075" y="1792762"/>
            <a:ext cx="2562598" cy="3257069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878" y="225077"/>
            <a:ext cx="1907354" cy="957884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6681" y="225077"/>
            <a:ext cx="3240991" cy="482475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9878" y="1182961"/>
            <a:ext cx="1907354" cy="3866870"/>
          </a:xfrm>
        </p:spPr>
        <p:txBody>
          <a:bodyPr/>
          <a:lstStyle>
            <a:lvl1pPr marL="0" indent="0">
              <a:buNone/>
              <a:defRPr sz="1000"/>
            </a:lvl1pPr>
            <a:lvl2pPr marL="327127" indent="0">
              <a:buNone/>
              <a:defRPr sz="900"/>
            </a:lvl2pPr>
            <a:lvl3pPr marL="654253" indent="0">
              <a:buNone/>
              <a:defRPr sz="700"/>
            </a:lvl3pPr>
            <a:lvl4pPr marL="981380" indent="0">
              <a:buNone/>
              <a:defRPr sz="600"/>
            </a:lvl4pPr>
            <a:lvl5pPr marL="1308506" indent="0">
              <a:buNone/>
              <a:defRPr sz="600"/>
            </a:lvl5pPr>
            <a:lvl6pPr marL="1635633" indent="0">
              <a:buNone/>
              <a:defRPr sz="600"/>
            </a:lvl6pPr>
            <a:lvl7pPr marL="1962760" indent="0">
              <a:buNone/>
              <a:defRPr sz="600"/>
            </a:lvl7pPr>
            <a:lvl8pPr marL="2289886" indent="0">
              <a:buNone/>
              <a:defRPr sz="600"/>
            </a:lvl8pPr>
            <a:lvl9pPr marL="2617013" indent="0">
              <a:buNone/>
              <a:defRPr sz="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6360" y="3957162"/>
            <a:ext cx="3478530" cy="46716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6360" y="505114"/>
            <a:ext cx="3478530" cy="3391853"/>
          </a:xfrm>
        </p:spPr>
        <p:txBody>
          <a:bodyPr/>
          <a:lstStyle>
            <a:lvl1pPr marL="0" indent="0">
              <a:buNone/>
              <a:defRPr sz="2300"/>
            </a:lvl1pPr>
            <a:lvl2pPr marL="327127" indent="0">
              <a:buNone/>
              <a:defRPr sz="2000"/>
            </a:lvl2pPr>
            <a:lvl3pPr marL="654253" indent="0">
              <a:buNone/>
              <a:defRPr sz="1700"/>
            </a:lvl3pPr>
            <a:lvl4pPr marL="981380" indent="0">
              <a:buNone/>
              <a:defRPr sz="1400"/>
            </a:lvl4pPr>
            <a:lvl5pPr marL="1308506" indent="0">
              <a:buNone/>
              <a:defRPr sz="1400"/>
            </a:lvl5pPr>
            <a:lvl6pPr marL="1635633" indent="0">
              <a:buNone/>
              <a:defRPr sz="1400"/>
            </a:lvl6pPr>
            <a:lvl7pPr marL="1962760" indent="0">
              <a:buNone/>
              <a:defRPr sz="1400"/>
            </a:lvl7pPr>
            <a:lvl8pPr marL="2289886" indent="0">
              <a:buNone/>
              <a:defRPr sz="1400"/>
            </a:lvl8pPr>
            <a:lvl9pPr marL="2617013" indent="0">
              <a:buNone/>
              <a:defRPr sz="1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36360" y="4424327"/>
            <a:ext cx="3478530" cy="663452"/>
          </a:xfrm>
        </p:spPr>
        <p:txBody>
          <a:bodyPr/>
          <a:lstStyle>
            <a:lvl1pPr marL="0" indent="0">
              <a:buNone/>
              <a:defRPr sz="1000"/>
            </a:lvl1pPr>
            <a:lvl2pPr marL="327127" indent="0">
              <a:buNone/>
              <a:defRPr sz="900"/>
            </a:lvl2pPr>
            <a:lvl3pPr marL="654253" indent="0">
              <a:buNone/>
              <a:defRPr sz="700"/>
            </a:lvl3pPr>
            <a:lvl4pPr marL="981380" indent="0">
              <a:buNone/>
              <a:defRPr sz="600"/>
            </a:lvl4pPr>
            <a:lvl5pPr marL="1308506" indent="0">
              <a:buNone/>
              <a:defRPr sz="600"/>
            </a:lvl5pPr>
            <a:lvl6pPr marL="1635633" indent="0">
              <a:buNone/>
              <a:defRPr sz="600"/>
            </a:lvl6pPr>
            <a:lvl7pPr marL="1962760" indent="0">
              <a:buNone/>
              <a:defRPr sz="600"/>
            </a:lvl7pPr>
            <a:lvl8pPr marL="2289886" indent="0">
              <a:buNone/>
              <a:defRPr sz="600"/>
            </a:lvl8pPr>
            <a:lvl9pPr marL="2617013" indent="0">
              <a:buNone/>
              <a:defRPr sz="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878" y="226386"/>
            <a:ext cx="5217795" cy="942181"/>
          </a:xfrm>
          <a:prstGeom prst="rect">
            <a:avLst/>
          </a:prstGeom>
        </p:spPr>
        <p:txBody>
          <a:bodyPr vert="horz" lIns="65425" tIns="32713" rIns="65425" bIns="3271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9878" y="1319054"/>
            <a:ext cx="5217795" cy="3730777"/>
          </a:xfrm>
          <a:prstGeom prst="rect">
            <a:avLst/>
          </a:prstGeom>
        </p:spPr>
        <p:txBody>
          <a:bodyPr vert="horz" lIns="65425" tIns="32713" rIns="65425" bIns="3271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89877" y="5239575"/>
            <a:ext cx="1352762" cy="300975"/>
          </a:xfrm>
          <a:prstGeom prst="rect">
            <a:avLst/>
          </a:prstGeom>
        </p:spPr>
        <p:txBody>
          <a:bodyPr vert="horz" lIns="65425" tIns="32713" rIns="65425" bIns="3271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80830" y="5239575"/>
            <a:ext cx="1835891" cy="300975"/>
          </a:xfrm>
          <a:prstGeom prst="rect">
            <a:avLst/>
          </a:prstGeom>
        </p:spPr>
        <p:txBody>
          <a:bodyPr vert="horz" lIns="65425" tIns="32713" rIns="65425" bIns="3271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154911" y="5239575"/>
            <a:ext cx="1352762" cy="300975"/>
          </a:xfrm>
          <a:prstGeom prst="rect">
            <a:avLst/>
          </a:prstGeom>
        </p:spPr>
        <p:txBody>
          <a:bodyPr vert="horz" lIns="65425" tIns="32713" rIns="65425" bIns="3271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54253" rtl="0" eaLnBrk="1" latinLnBrk="0" hangingPunct="1"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345" indent="-245345" algn="l" defTabSz="65425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31581" indent="-204454" algn="l" defTabSz="65425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7817" indent="-163563" algn="l" defTabSz="654253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943" indent="-163563" algn="l" defTabSz="65425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2070" indent="-163563" algn="l" defTabSz="65425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9196" indent="-163563" algn="l" defTabSz="65425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26323" indent="-163563" algn="l" defTabSz="65425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53450" indent="-163563" algn="l" defTabSz="65425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80576" indent="-163563" algn="l" defTabSz="65425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7127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4253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81380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8506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35633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62760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9886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17013" algn="l" defTabSz="65425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562" y="1915305"/>
            <a:ext cx="5217795" cy="942181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Результаты анкетирования родителей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194" y="4626744"/>
            <a:ext cx="5217795" cy="12443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Анкетирование прошли 131 родитель</a:t>
            </a:r>
          </a:p>
          <a:p>
            <a:pPr marL="0" indent="0" algn="ctr">
              <a:buNone/>
            </a:pPr>
            <a:r>
              <a:rPr lang="ru-RU" sz="1600" dirty="0" err="1" smtClean="0"/>
              <a:t>г.Шахтинск</a:t>
            </a:r>
            <a:r>
              <a:rPr lang="ru-RU" sz="1600" dirty="0" smtClean="0"/>
              <a:t> </a:t>
            </a:r>
            <a:r>
              <a:rPr lang="ru-RU" sz="1600" dirty="0"/>
              <a:t>2023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890AC9C6-186E-406F-A426-746050E9DF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71" y="162248"/>
            <a:ext cx="1912244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74715" y="333846"/>
            <a:ext cx="34163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Коммунальное государственное казённое предприятие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«Ясли-сад «Берёзка» отдела образования города Шахтинска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образования Карагандинской области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4061" y="2682528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«Проведение закаливающих мероприятий, утренней гимнастики и гимнастики пробуждения в ДО»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980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Users\Пользователь\Desktop\Диск D\doc\ДОКУМЕНТЫ   МЕТОДИСТА\Оксана\контроль\2022-2023\январь здоровье\Безымянный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5797549" cy="560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57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ользователь\Desktop\Диск D\doc\ДОКУМЕНТЫ   МЕТОДИСТА\Оксана\контроль\2022-2023\январь здоровье\Безымянный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74"/>
            <a:ext cx="5789499" cy="565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58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льзователь\Desktop\Диск D\doc\ДОКУМЕНТЫ   МЕТОДИСТА\Оксана\контроль\2022-2023\январь здоровье\Безымянный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654" y="0"/>
            <a:ext cx="5797550" cy="565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17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06" y="2612890"/>
            <a:ext cx="5762744" cy="304019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Выводы</a:t>
            </a:r>
            <a:r>
              <a:rPr lang="ru-RU" dirty="0" smtClean="0"/>
              <a:t>: 24% родителей считают, что в детском саду мало уделяется внимания физическому развитию детей, 39% опрошенных считают, сто недостаточно времени этому вопросу уделяется в семье. 37%  человек считает что им нужна помощь детского сада.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Рекомендации</a:t>
            </a:r>
            <a:r>
              <a:rPr lang="ru-RU" dirty="0" smtClean="0"/>
              <a:t>: 1.Информирование родителей о разных формах закаливания.</a:t>
            </a:r>
          </a:p>
          <a:p>
            <a:pPr marL="0" indent="0" algn="just">
              <a:buNone/>
            </a:pPr>
            <a:r>
              <a:rPr lang="ru-RU" dirty="0" smtClean="0"/>
              <a:t>2.Найти оптимальные формы закаливания для проведения их в группе и дома.</a:t>
            </a:r>
          </a:p>
          <a:p>
            <a:pPr marL="0" indent="0" algn="just">
              <a:buNone/>
            </a:pPr>
            <a:r>
              <a:rPr lang="ru-RU" dirty="0" smtClean="0"/>
              <a:t>3.Совершать прогулки (дома, в детском саду) в любое время года с соблюдением температурного режима</a:t>
            </a:r>
          </a:p>
        </p:txBody>
      </p:sp>
      <p:pic>
        <p:nvPicPr>
          <p:cNvPr id="4098" name="Picture 2" descr="C:\Users\Пользователь\Desktop\Диск D\doc\ДОКУМЕНТЫ   МЕТОДИСТА\Оксана\контроль\2022-2023\январь здоровье\Безымянный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5" y="164"/>
            <a:ext cx="5797550" cy="2612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454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120</Words>
  <Application>Microsoft Office PowerPoint</Application>
  <PresentationFormat>Произвольный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Результаты анкетирования родителей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2023-01-20T04:49:19Z</dcterms:created>
  <dcterms:modified xsi:type="dcterms:W3CDTF">2023-01-24T03:17:12Z</dcterms:modified>
</cp:coreProperties>
</file>