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692" r:id="rId2"/>
  </p:sldMasterIdLst>
  <p:notesMasterIdLst>
    <p:notesMasterId r:id="rId19"/>
  </p:notesMasterIdLst>
  <p:sldIdLst>
    <p:sldId id="256" r:id="rId3"/>
    <p:sldId id="287" r:id="rId4"/>
    <p:sldId id="258" r:id="rId5"/>
    <p:sldId id="285" r:id="rId6"/>
    <p:sldId id="257" r:id="rId7"/>
    <p:sldId id="259" r:id="rId8"/>
    <p:sldId id="261" r:id="rId9"/>
    <p:sldId id="274" r:id="rId10"/>
    <p:sldId id="262" r:id="rId11"/>
    <p:sldId id="264" r:id="rId12"/>
    <p:sldId id="265" r:id="rId13"/>
    <p:sldId id="267" r:id="rId14"/>
    <p:sldId id="277" r:id="rId15"/>
    <p:sldId id="270" r:id="rId16"/>
    <p:sldId id="283" r:id="rId17"/>
    <p:sldId id="290" r:id="rId1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440DE0-F281-41A7-B739-2496CD2F5B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8309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A63EDA-5D3F-4A56-8F41-A19A09861E93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Родители отвечают на вопросы предыдущего слайда и заполняется сравнительная таблица.</a:t>
            </a:r>
          </a:p>
        </p:txBody>
      </p:sp>
    </p:spTree>
    <p:extLst>
      <p:ext uri="{BB962C8B-B14F-4D97-AF65-F5344CB8AC3E}">
        <p14:creationId xmlns:p14="http://schemas.microsoft.com/office/powerpoint/2010/main" val="956748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5EBE805-B489-4921-91A7-8E1B64B50FC2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«Какие проблемы возникли у ваших детей с переходом в 5 класс?» -вопрос родителям. Список дополняется ответами на этот вопрос учителями и детьми.</a:t>
            </a:r>
          </a:p>
        </p:txBody>
      </p:sp>
    </p:spTree>
    <p:extLst>
      <p:ext uri="{BB962C8B-B14F-4D97-AF65-F5344CB8AC3E}">
        <p14:creationId xmlns:p14="http://schemas.microsoft.com/office/powerpoint/2010/main" val="3684337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A1B5D3-DC9D-456C-98B9-B3650B0C95D8}" type="slidenum">
              <a:rPr lang="ru-RU" altLang="ru-RU"/>
              <a:pPr eaLnBrk="1" hangingPunct="1"/>
              <a:t>16</a:t>
            </a:fld>
            <a:endParaRPr lang="ru-RU" alt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b="1" smtClean="0">
                <a:latin typeface="Arial" panose="020B0604020202020204" pitchFamily="34" charset="0"/>
                <a:cs typeface="Arial" panose="020B0604020202020204" pitchFamily="34" charset="0"/>
              </a:rPr>
              <a:t>Используемая литература:</a:t>
            </a:r>
            <a:r>
              <a:rPr lang="ru-RU" altLang="ru-RU" i="1" smtClean="0">
                <a:latin typeface="Arial" panose="020B0604020202020204" pitchFamily="34" charset="0"/>
                <a:cs typeface="Arial" panose="020B0604020202020204" pitchFamily="34" charset="0"/>
              </a:rPr>
              <a:t> Лашина О. Ваш ребенок – пятиклассник. Занятия родительского клуба  // Школьный психолог. Прил.к газ. Первое сентября. – 2006. - № 13. </a:t>
            </a: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44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11F339-9ED1-41E1-AD9F-A1A4B0DA6E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8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AFAAF-9586-447F-B714-0D661A9D0C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278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FDFB6-51B0-439F-8671-57F32EDE88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7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C722FD-7AC2-4C1E-B0D3-DE0EB77053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7877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69F9DF-6D30-4769-AF43-2112C97B3A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663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>
                  <a:gd name="T0" fmla="*/ 81 w 596"/>
                  <a:gd name="T1" fmla="*/ 1840 h 666"/>
                  <a:gd name="T2" fmla="*/ 29 w 596"/>
                  <a:gd name="T3" fmla="*/ 1695 h 666"/>
                  <a:gd name="T4" fmla="*/ 0 w 596"/>
                  <a:gd name="T5" fmla="*/ 1436 h 666"/>
                  <a:gd name="T6" fmla="*/ 20 w 596"/>
                  <a:gd name="T7" fmla="*/ 1104 h 666"/>
                  <a:gd name="T8" fmla="*/ 125 w 596"/>
                  <a:gd name="T9" fmla="*/ 751 h 666"/>
                  <a:gd name="T10" fmla="*/ 344 w 596"/>
                  <a:gd name="T11" fmla="*/ 417 h 666"/>
                  <a:gd name="T12" fmla="*/ 711 w 596"/>
                  <a:gd name="T13" fmla="*/ 154 h 666"/>
                  <a:gd name="T14" fmla="*/ 1235 w 596"/>
                  <a:gd name="T15" fmla="*/ 9 h 666"/>
                  <a:gd name="T16" fmla="*/ 1901 w 596"/>
                  <a:gd name="T17" fmla="*/ 45 h 666"/>
                  <a:gd name="T18" fmla="*/ 2422 w 596"/>
                  <a:gd name="T19" fmla="*/ 339 h 666"/>
                  <a:gd name="T20" fmla="*/ 2771 w 596"/>
                  <a:gd name="T21" fmla="*/ 821 h 666"/>
                  <a:gd name="T22" fmla="*/ 2957 w 596"/>
                  <a:gd name="T23" fmla="*/ 1411 h 666"/>
                  <a:gd name="T24" fmla="*/ 2977 w 596"/>
                  <a:gd name="T25" fmla="*/ 2034 h 666"/>
                  <a:gd name="T26" fmla="*/ 2832 w 596"/>
                  <a:gd name="T27" fmla="*/ 2611 h 666"/>
                  <a:gd name="T28" fmla="*/ 2536 w 596"/>
                  <a:gd name="T29" fmla="*/ 3057 h 666"/>
                  <a:gd name="T30" fmla="*/ 2087 w 596"/>
                  <a:gd name="T31" fmla="*/ 3296 h 666"/>
                  <a:gd name="T32" fmla="*/ 1946 w 596"/>
                  <a:gd name="T33" fmla="*/ 3275 h 666"/>
                  <a:gd name="T34" fmla="*/ 2205 w 596"/>
                  <a:gd name="T35" fmla="*/ 3068 h 666"/>
                  <a:gd name="T36" fmla="*/ 2411 w 596"/>
                  <a:gd name="T37" fmla="*/ 2705 h 666"/>
                  <a:gd name="T38" fmla="*/ 2545 w 596"/>
                  <a:gd name="T39" fmla="*/ 2256 h 666"/>
                  <a:gd name="T40" fmla="*/ 2601 w 596"/>
                  <a:gd name="T41" fmla="*/ 1766 h 666"/>
                  <a:gd name="T42" fmla="*/ 2572 w 596"/>
                  <a:gd name="T43" fmla="*/ 1282 h 666"/>
                  <a:gd name="T44" fmla="*/ 2427 w 596"/>
                  <a:gd name="T45" fmla="*/ 865 h 666"/>
                  <a:gd name="T46" fmla="*/ 2165 w 596"/>
                  <a:gd name="T47" fmla="*/ 557 h 666"/>
                  <a:gd name="T48" fmla="*/ 1707 w 596"/>
                  <a:gd name="T49" fmla="*/ 372 h 666"/>
                  <a:gd name="T50" fmla="*/ 1230 w 596"/>
                  <a:gd name="T51" fmla="*/ 303 h 666"/>
                  <a:gd name="T52" fmla="*/ 870 w 596"/>
                  <a:gd name="T53" fmla="*/ 352 h 666"/>
                  <a:gd name="T54" fmla="*/ 606 w 596"/>
                  <a:gd name="T55" fmla="*/ 502 h 666"/>
                  <a:gd name="T56" fmla="*/ 420 w 596"/>
                  <a:gd name="T57" fmla="*/ 740 h 666"/>
                  <a:gd name="T58" fmla="*/ 284 w 596"/>
                  <a:gd name="T59" fmla="*/ 1023 h 666"/>
                  <a:gd name="T60" fmla="*/ 199 w 596"/>
                  <a:gd name="T61" fmla="*/ 1351 h 666"/>
                  <a:gd name="T62" fmla="*/ 141 w 596"/>
                  <a:gd name="T63" fmla="*/ 168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125 h 237"/>
                  <a:gd name="T4" fmla="*/ 16 w 257"/>
                  <a:gd name="T5" fmla="*/ 251 h 237"/>
                  <a:gd name="T6" fmla="*/ 29 w 257"/>
                  <a:gd name="T7" fmla="*/ 376 h 237"/>
                  <a:gd name="T8" fmla="*/ 53 w 257"/>
                  <a:gd name="T9" fmla="*/ 493 h 237"/>
                  <a:gd name="T10" fmla="*/ 89 w 257"/>
                  <a:gd name="T11" fmla="*/ 598 h 237"/>
                  <a:gd name="T12" fmla="*/ 133 w 257"/>
                  <a:gd name="T13" fmla="*/ 708 h 237"/>
                  <a:gd name="T14" fmla="*/ 187 w 257"/>
                  <a:gd name="T15" fmla="*/ 809 h 237"/>
                  <a:gd name="T16" fmla="*/ 251 w 257"/>
                  <a:gd name="T17" fmla="*/ 894 h 237"/>
                  <a:gd name="T18" fmla="*/ 331 w 257"/>
                  <a:gd name="T19" fmla="*/ 975 h 237"/>
                  <a:gd name="T20" fmla="*/ 424 w 257"/>
                  <a:gd name="T21" fmla="*/ 1044 h 237"/>
                  <a:gd name="T22" fmla="*/ 524 w 257"/>
                  <a:gd name="T23" fmla="*/ 1100 h 237"/>
                  <a:gd name="T24" fmla="*/ 647 w 257"/>
                  <a:gd name="T25" fmla="*/ 1145 h 237"/>
                  <a:gd name="T26" fmla="*/ 780 w 257"/>
                  <a:gd name="T27" fmla="*/ 1174 h 237"/>
                  <a:gd name="T28" fmla="*/ 929 w 257"/>
                  <a:gd name="T29" fmla="*/ 1190 h 237"/>
                  <a:gd name="T30" fmla="*/ 1086 w 257"/>
                  <a:gd name="T31" fmla="*/ 1185 h 237"/>
                  <a:gd name="T32" fmla="*/ 1269 w 257"/>
                  <a:gd name="T33" fmla="*/ 1165 h 237"/>
                  <a:gd name="T34" fmla="*/ 1106 w 257"/>
                  <a:gd name="T35" fmla="*/ 1140 h 237"/>
                  <a:gd name="T36" fmla="*/ 962 w 257"/>
                  <a:gd name="T37" fmla="*/ 1105 h 237"/>
                  <a:gd name="T38" fmla="*/ 840 w 257"/>
                  <a:gd name="T39" fmla="*/ 1064 h 237"/>
                  <a:gd name="T40" fmla="*/ 731 w 257"/>
                  <a:gd name="T41" fmla="*/ 1024 h 237"/>
                  <a:gd name="T42" fmla="*/ 631 w 257"/>
                  <a:gd name="T43" fmla="*/ 968 h 237"/>
                  <a:gd name="T44" fmla="*/ 553 w 257"/>
                  <a:gd name="T45" fmla="*/ 914 h 237"/>
                  <a:gd name="T46" fmla="*/ 480 w 257"/>
                  <a:gd name="T47" fmla="*/ 849 h 237"/>
                  <a:gd name="T48" fmla="*/ 415 w 257"/>
                  <a:gd name="T49" fmla="*/ 777 h 237"/>
                  <a:gd name="T50" fmla="*/ 355 w 257"/>
                  <a:gd name="T51" fmla="*/ 708 h 237"/>
                  <a:gd name="T52" fmla="*/ 302 w 257"/>
                  <a:gd name="T53" fmla="*/ 627 h 237"/>
                  <a:gd name="T54" fmla="*/ 258 w 257"/>
                  <a:gd name="T55" fmla="*/ 538 h 237"/>
                  <a:gd name="T56" fmla="*/ 213 w 257"/>
                  <a:gd name="T57" fmla="*/ 441 h 237"/>
                  <a:gd name="T58" fmla="*/ 162 w 257"/>
                  <a:gd name="T59" fmla="*/ 347 h 237"/>
                  <a:gd name="T60" fmla="*/ 113 w 257"/>
                  <a:gd name="T61" fmla="*/ 235 h 237"/>
                  <a:gd name="T62" fmla="*/ 60 w 257"/>
                  <a:gd name="T63" fmla="*/ 121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>
                  <a:gd name="T0" fmla="*/ 384 w 124"/>
                  <a:gd name="T1" fmla="*/ 0 h 110"/>
                  <a:gd name="T2" fmla="*/ 619 w 124"/>
                  <a:gd name="T3" fmla="*/ 552 h 110"/>
                  <a:gd name="T4" fmla="*/ 599 w 124"/>
                  <a:gd name="T5" fmla="*/ 548 h 110"/>
                  <a:gd name="T6" fmla="*/ 534 w 124"/>
                  <a:gd name="T7" fmla="*/ 539 h 110"/>
                  <a:gd name="T8" fmla="*/ 445 w 124"/>
                  <a:gd name="T9" fmla="*/ 518 h 110"/>
                  <a:gd name="T10" fmla="*/ 340 w 124"/>
                  <a:gd name="T11" fmla="*/ 507 h 110"/>
                  <a:gd name="T12" fmla="*/ 226 w 124"/>
                  <a:gd name="T13" fmla="*/ 498 h 110"/>
                  <a:gd name="T14" fmla="*/ 125 w 124"/>
                  <a:gd name="T15" fmla="*/ 503 h 110"/>
                  <a:gd name="T16" fmla="*/ 45 w 124"/>
                  <a:gd name="T17" fmla="*/ 523 h 110"/>
                  <a:gd name="T18" fmla="*/ 0 w 124"/>
                  <a:gd name="T19" fmla="*/ 564 h 110"/>
                  <a:gd name="T20" fmla="*/ 20 w 124"/>
                  <a:gd name="T21" fmla="*/ 503 h 110"/>
                  <a:gd name="T22" fmla="*/ 40 w 124"/>
                  <a:gd name="T23" fmla="*/ 455 h 110"/>
                  <a:gd name="T24" fmla="*/ 80 w 124"/>
                  <a:gd name="T25" fmla="*/ 421 h 110"/>
                  <a:gd name="T26" fmla="*/ 125 w 124"/>
                  <a:gd name="T27" fmla="*/ 389 h 110"/>
                  <a:gd name="T28" fmla="*/ 179 w 124"/>
                  <a:gd name="T29" fmla="*/ 369 h 110"/>
                  <a:gd name="T30" fmla="*/ 235 w 124"/>
                  <a:gd name="T31" fmla="*/ 364 h 110"/>
                  <a:gd name="T32" fmla="*/ 295 w 124"/>
                  <a:gd name="T33" fmla="*/ 364 h 110"/>
                  <a:gd name="T34" fmla="*/ 360 w 124"/>
                  <a:gd name="T35" fmla="*/ 380 h 110"/>
                  <a:gd name="T36" fmla="*/ 364 w 124"/>
                  <a:gd name="T37" fmla="*/ 364 h 110"/>
                  <a:gd name="T38" fmla="*/ 348 w 124"/>
                  <a:gd name="T39" fmla="*/ 287 h 110"/>
                  <a:gd name="T40" fmla="*/ 335 w 124"/>
                  <a:gd name="T41" fmla="*/ 195 h 110"/>
                  <a:gd name="T42" fmla="*/ 324 w 124"/>
                  <a:gd name="T43" fmla="*/ 154 h 110"/>
                  <a:gd name="T44" fmla="*/ 315 w 124"/>
                  <a:gd name="T45" fmla="*/ 154 h 110"/>
                  <a:gd name="T46" fmla="*/ 304 w 124"/>
                  <a:gd name="T47" fmla="*/ 149 h 110"/>
                  <a:gd name="T48" fmla="*/ 295 w 124"/>
                  <a:gd name="T49" fmla="*/ 134 h 110"/>
                  <a:gd name="T50" fmla="*/ 284 w 124"/>
                  <a:gd name="T51" fmla="*/ 118 h 110"/>
                  <a:gd name="T52" fmla="*/ 284 w 124"/>
                  <a:gd name="T53" fmla="*/ 97 h 110"/>
                  <a:gd name="T54" fmla="*/ 295 w 124"/>
                  <a:gd name="T55" fmla="*/ 72 h 110"/>
                  <a:gd name="T56" fmla="*/ 328 w 124"/>
                  <a:gd name="T57" fmla="*/ 41 h 110"/>
                  <a:gd name="T58" fmla="*/ 384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25 w 109"/>
                  <a:gd name="T3" fmla="*/ 4 h 156"/>
                  <a:gd name="T4" fmla="*/ 90 w 109"/>
                  <a:gd name="T5" fmla="*/ 24 h 156"/>
                  <a:gd name="T6" fmla="*/ 187 w 109"/>
                  <a:gd name="T7" fmla="*/ 60 h 156"/>
                  <a:gd name="T8" fmla="*/ 292 w 109"/>
                  <a:gd name="T9" fmla="*/ 118 h 156"/>
                  <a:gd name="T10" fmla="*/ 393 w 109"/>
                  <a:gd name="T11" fmla="*/ 218 h 156"/>
                  <a:gd name="T12" fmla="*/ 486 w 109"/>
                  <a:gd name="T13" fmla="*/ 351 h 156"/>
                  <a:gd name="T14" fmla="*/ 542 w 109"/>
                  <a:gd name="T15" fmla="*/ 534 h 156"/>
                  <a:gd name="T16" fmla="*/ 551 w 109"/>
                  <a:gd name="T17" fmla="*/ 772 h 156"/>
                  <a:gd name="T18" fmla="*/ 530 w 109"/>
                  <a:gd name="T19" fmla="*/ 772 h 156"/>
                  <a:gd name="T20" fmla="*/ 501 w 109"/>
                  <a:gd name="T21" fmla="*/ 772 h 156"/>
                  <a:gd name="T22" fmla="*/ 470 w 109"/>
                  <a:gd name="T23" fmla="*/ 772 h 156"/>
                  <a:gd name="T24" fmla="*/ 441 w 109"/>
                  <a:gd name="T25" fmla="*/ 763 h 156"/>
                  <a:gd name="T26" fmla="*/ 409 w 109"/>
                  <a:gd name="T27" fmla="*/ 756 h 156"/>
                  <a:gd name="T28" fmla="*/ 373 w 109"/>
                  <a:gd name="T29" fmla="*/ 743 h 156"/>
                  <a:gd name="T30" fmla="*/ 333 w 109"/>
                  <a:gd name="T31" fmla="*/ 718 h 156"/>
                  <a:gd name="T32" fmla="*/ 292 w 109"/>
                  <a:gd name="T33" fmla="*/ 687 h 156"/>
                  <a:gd name="T34" fmla="*/ 267 w 109"/>
                  <a:gd name="T35" fmla="*/ 623 h 156"/>
                  <a:gd name="T36" fmla="*/ 267 w 109"/>
                  <a:gd name="T37" fmla="*/ 549 h 156"/>
                  <a:gd name="T38" fmla="*/ 283 w 109"/>
                  <a:gd name="T39" fmla="*/ 476 h 156"/>
                  <a:gd name="T40" fmla="*/ 299 w 109"/>
                  <a:gd name="T41" fmla="*/ 396 h 156"/>
                  <a:gd name="T42" fmla="*/ 283 w 109"/>
                  <a:gd name="T43" fmla="*/ 307 h 156"/>
                  <a:gd name="T44" fmla="*/ 243 w 109"/>
                  <a:gd name="T45" fmla="*/ 214 h 156"/>
                  <a:gd name="T46" fmla="*/ 157 w 109"/>
                  <a:gd name="T47" fmla="*/ 11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>
                  <a:gd name="T0" fmla="*/ 155 w 46"/>
                  <a:gd name="T1" fmla="*/ 0 h 94"/>
                  <a:gd name="T2" fmla="*/ 101 w 46"/>
                  <a:gd name="T3" fmla="*/ 187 h 94"/>
                  <a:gd name="T4" fmla="*/ 76 w 46"/>
                  <a:gd name="T5" fmla="*/ 307 h 94"/>
                  <a:gd name="T6" fmla="*/ 56 w 46"/>
                  <a:gd name="T7" fmla="*/ 391 h 94"/>
                  <a:gd name="T8" fmla="*/ 0 w 46"/>
                  <a:gd name="T9" fmla="*/ 465 h 94"/>
                  <a:gd name="T10" fmla="*/ 60 w 46"/>
                  <a:gd name="T11" fmla="*/ 436 h 94"/>
                  <a:gd name="T12" fmla="*/ 116 w 46"/>
                  <a:gd name="T13" fmla="*/ 396 h 94"/>
                  <a:gd name="T14" fmla="*/ 161 w 46"/>
                  <a:gd name="T15" fmla="*/ 340 h 94"/>
                  <a:gd name="T16" fmla="*/ 202 w 46"/>
                  <a:gd name="T17" fmla="*/ 282 h 94"/>
                  <a:gd name="T18" fmla="*/ 226 w 46"/>
                  <a:gd name="T19" fmla="*/ 218 h 94"/>
                  <a:gd name="T20" fmla="*/ 231 w 46"/>
                  <a:gd name="T21" fmla="*/ 149 h 94"/>
                  <a:gd name="T22" fmla="*/ 210 w 46"/>
                  <a:gd name="T23" fmla="*/ 73 h 94"/>
                  <a:gd name="T24" fmla="*/ 155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4 w 54"/>
                  <a:gd name="T3" fmla="*/ 5 h 40"/>
                  <a:gd name="T4" fmla="*/ 29 w 54"/>
                  <a:gd name="T5" fmla="*/ 16 h 40"/>
                  <a:gd name="T6" fmla="*/ 64 w 54"/>
                  <a:gd name="T7" fmla="*/ 41 h 40"/>
                  <a:gd name="T8" fmla="*/ 104 w 54"/>
                  <a:gd name="T9" fmla="*/ 61 h 40"/>
                  <a:gd name="T10" fmla="*/ 142 w 54"/>
                  <a:gd name="T11" fmla="*/ 77 h 40"/>
                  <a:gd name="T12" fmla="*/ 187 w 54"/>
                  <a:gd name="T13" fmla="*/ 86 h 40"/>
                  <a:gd name="T14" fmla="*/ 227 w 54"/>
                  <a:gd name="T15" fmla="*/ 92 h 40"/>
                  <a:gd name="T16" fmla="*/ 267 w 54"/>
                  <a:gd name="T17" fmla="*/ 81 h 40"/>
                  <a:gd name="T18" fmla="*/ 262 w 54"/>
                  <a:gd name="T19" fmla="*/ 126 h 40"/>
                  <a:gd name="T20" fmla="*/ 247 w 54"/>
                  <a:gd name="T21" fmla="*/ 167 h 40"/>
                  <a:gd name="T22" fmla="*/ 218 w 54"/>
                  <a:gd name="T23" fmla="*/ 194 h 40"/>
                  <a:gd name="T24" fmla="*/ 182 w 54"/>
                  <a:gd name="T25" fmla="*/ 203 h 40"/>
                  <a:gd name="T26" fmla="*/ 138 w 54"/>
                  <a:gd name="T27" fmla="*/ 198 h 40"/>
                  <a:gd name="T28" fmla="*/ 93 w 54"/>
                  <a:gd name="T29" fmla="*/ 162 h 40"/>
                  <a:gd name="T30" fmla="*/ 49 w 54"/>
                  <a:gd name="T31" fmla="*/ 10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29 w 149"/>
                  <a:gd name="T3" fmla="*/ 53 h 704"/>
                  <a:gd name="T4" fmla="*/ 78 w 149"/>
                  <a:gd name="T5" fmla="*/ 120 h 704"/>
                  <a:gd name="T6" fmla="*/ 137 w 149"/>
                  <a:gd name="T7" fmla="*/ 205 h 704"/>
                  <a:gd name="T8" fmla="*/ 202 w 149"/>
                  <a:gd name="T9" fmla="*/ 316 h 704"/>
                  <a:gd name="T10" fmla="*/ 283 w 149"/>
                  <a:gd name="T11" fmla="*/ 453 h 704"/>
                  <a:gd name="T12" fmla="*/ 359 w 149"/>
                  <a:gd name="T13" fmla="*/ 600 h 704"/>
                  <a:gd name="T14" fmla="*/ 432 w 149"/>
                  <a:gd name="T15" fmla="*/ 769 h 704"/>
                  <a:gd name="T16" fmla="*/ 489 w 149"/>
                  <a:gd name="T17" fmla="*/ 965 h 704"/>
                  <a:gd name="T18" fmla="*/ 549 w 149"/>
                  <a:gd name="T19" fmla="*/ 1173 h 704"/>
                  <a:gd name="T20" fmla="*/ 589 w 149"/>
                  <a:gd name="T21" fmla="*/ 1413 h 704"/>
                  <a:gd name="T22" fmla="*/ 609 w 149"/>
                  <a:gd name="T23" fmla="*/ 1676 h 704"/>
                  <a:gd name="T24" fmla="*/ 618 w 149"/>
                  <a:gd name="T25" fmla="*/ 1951 h 704"/>
                  <a:gd name="T26" fmla="*/ 589 w 149"/>
                  <a:gd name="T27" fmla="*/ 2258 h 704"/>
                  <a:gd name="T28" fmla="*/ 534 w 149"/>
                  <a:gd name="T29" fmla="*/ 2583 h 704"/>
                  <a:gd name="T30" fmla="*/ 452 w 149"/>
                  <a:gd name="T31" fmla="*/ 2925 h 704"/>
                  <a:gd name="T32" fmla="*/ 328 w 149"/>
                  <a:gd name="T33" fmla="*/ 3302 h 704"/>
                  <a:gd name="T34" fmla="*/ 190 w 149"/>
                  <a:gd name="T35" fmla="*/ 3729 h 704"/>
                  <a:gd name="T36" fmla="*/ 104 w 149"/>
                  <a:gd name="T37" fmla="*/ 4124 h 704"/>
                  <a:gd name="T38" fmla="*/ 49 w 149"/>
                  <a:gd name="T39" fmla="*/ 4489 h 704"/>
                  <a:gd name="T40" fmla="*/ 29 w 149"/>
                  <a:gd name="T41" fmla="*/ 4840 h 704"/>
                  <a:gd name="T42" fmla="*/ 29 w 149"/>
                  <a:gd name="T43" fmla="*/ 5174 h 704"/>
                  <a:gd name="T44" fmla="*/ 40 w 149"/>
                  <a:gd name="T45" fmla="*/ 5484 h 704"/>
                  <a:gd name="T46" fmla="*/ 60 w 149"/>
                  <a:gd name="T47" fmla="*/ 5756 h 704"/>
                  <a:gd name="T48" fmla="*/ 69 w 149"/>
                  <a:gd name="T49" fmla="*/ 6022 h 704"/>
                  <a:gd name="T50" fmla="*/ 202 w 149"/>
                  <a:gd name="T51" fmla="*/ 5885 h 704"/>
                  <a:gd name="T52" fmla="*/ 190 w 149"/>
                  <a:gd name="T53" fmla="*/ 5817 h 704"/>
                  <a:gd name="T54" fmla="*/ 177 w 149"/>
                  <a:gd name="T55" fmla="*/ 5621 h 704"/>
                  <a:gd name="T56" fmla="*/ 162 w 149"/>
                  <a:gd name="T57" fmla="*/ 5320 h 704"/>
                  <a:gd name="T58" fmla="*/ 173 w 149"/>
                  <a:gd name="T59" fmla="*/ 4919 h 704"/>
                  <a:gd name="T60" fmla="*/ 202 w 149"/>
                  <a:gd name="T61" fmla="*/ 4440 h 704"/>
                  <a:gd name="T62" fmla="*/ 283 w 149"/>
                  <a:gd name="T63" fmla="*/ 3893 h 704"/>
                  <a:gd name="T64" fmla="*/ 421 w 149"/>
                  <a:gd name="T65" fmla="*/ 3302 h 704"/>
                  <a:gd name="T66" fmla="*/ 633 w 149"/>
                  <a:gd name="T67" fmla="*/ 2676 h 704"/>
                  <a:gd name="T68" fmla="*/ 702 w 149"/>
                  <a:gd name="T69" fmla="*/ 2387 h 704"/>
                  <a:gd name="T70" fmla="*/ 731 w 149"/>
                  <a:gd name="T71" fmla="*/ 2009 h 704"/>
                  <a:gd name="T72" fmla="*/ 707 w 149"/>
                  <a:gd name="T73" fmla="*/ 1573 h 704"/>
                  <a:gd name="T74" fmla="*/ 642 w 149"/>
                  <a:gd name="T75" fmla="*/ 1146 h 704"/>
                  <a:gd name="T76" fmla="*/ 534 w 149"/>
                  <a:gd name="T77" fmla="*/ 728 h 704"/>
                  <a:gd name="T78" fmla="*/ 396 w 149"/>
                  <a:gd name="T79" fmla="*/ 377 h 704"/>
                  <a:gd name="T80" fmla="*/ 215 w 149"/>
                  <a:gd name="T81" fmla="*/ 120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598 w 128"/>
                <a:gd name="T1" fmla="*/ 0 h 217"/>
                <a:gd name="T2" fmla="*/ 669 w 128"/>
                <a:gd name="T3" fmla="*/ 81 h 217"/>
                <a:gd name="T4" fmla="*/ 732 w 128"/>
                <a:gd name="T5" fmla="*/ 242 h 217"/>
                <a:gd name="T6" fmla="*/ 782 w 128"/>
                <a:gd name="T7" fmla="*/ 449 h 217"/>
                <a:gd name="T8" fmla="*/ 815 w 128"/>
                <a:gd name="T9" fmla="*/ 697 h 217"/>
                <a:gd name="T10" fmla="*/ 808 w 128"/>
                <a:gd name="T11" fmla="*/ 993 h 217"/>
                <a:gd name="T12" fmla="*/ 739 w 128"/>
                <a:gd name="T13" fmla="*/ 1298 h 217"/>
                <a:gd name="T14" fmla="*/ 598 w 128"/>
                <a:gd name="T15" fmla="*/ 1618 h 217"/>
                <a:gd name="T16" fmla="*/ 381 w 128"/>
                <a:gd name="T17" fmla="*/ 1941 h 217"/>
                <a:gd name="T18" fmla="*/ 313 w 128"/>
                <a:gd name="T19" fmla="*/ 1905 h 217"/>
                <a:gd name="T20" fmla="*/ 242 w 128"/>
                <a:gd name="T21" fmla="*/ 1878 h 217"/>
                <a:gd name="T22" fmla="*/ 167 w 128"/>
                <a:gd name="T23" fmla="*/ 1833 h 217"/>
                <a:gd name="T24" fmla="*/ 101 w 128"/>
                <a:gd name="T25" fmla="*/ 1797 h 217"/>
                <a:gd name="T26" fmla="*/ 50 w 128"/>
                <a:gd name="T27" fmla="*/ 1753 h 217"/>
                <a:gd name="T28" fmla="*/ 13 w 128"/>
                <a:gd name="T29" fmla="*/ 1699 h 217"/>
                <a:gd name="T30" fmla="*/ 0 w 128"/>
                <a:gd name="T31" fmla="*/ 1636 h 217"/>
                <a:gd name="T32" fmla="*/ 8 w 128"/>
                <a:gd name="T33" fmla="*/ 1591 h 217"/>
                <a:gd name="T34" fmla="*/ 83 w 128"/>
                <a:gd name="T35" fmla="*/ 1528 h 217"/>
                <a:gd name="T36" fmla="*/ 184 w 128"/>
                <a:gd name="T37" fmla="*/ 1442 h 217"/>
                <a:gd name="T38" fmla="*/ 293 w 128"/>
                <a:gd name="T39" fmla="*/ 1343 h 217"/>
                <a:gd name="T40" fmla="*/ 401 w 128"/>
                <a:gd name="T41" fmla="*/ 1199 h 217"/>
                <a:gd name="T42" fmla="*/ 502 w 128"/>
                <a:gd name="T43" fmla="*/ 1002 h 217"/>
                <a:gd name="T44" fmla="*/ 580 w 128"/>
                <a:gd name="T45" fmla="*/ 742 h 217"/>
                <a:gd name="T46" fmla="*/ 618 w 128"/>
                <a:gd name="T47" fmla="*/ 413 h 217"/>
                <a:gd name="T48" fmla="*/ 59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87 w 117"/>
                <a:gd name="T1" fmla="*/ 0 h 132"/>
                <a:gd name="T2" fmla="*/ 0 w 117"/>
                <a:gd name="T3" fmla="*/ 309 h 132"/>
                <a:gd name="T4" fmla="*/ 27 w 117"/>
                <a:gd name="T5" fmla="*/ 320 h 132"/>
                <a:gd name="T6" fmla="*/ 127 w 117"/>
                <a:gd name="T7" fmla="*/ 359 h 132"/>
                <a:gd name="T8" fmla="*/ 266 w 117"/>
                <a:gd name="T9" fmla="*/ 446 h 132"/>
                <a:gd name="T10" fmla="*/ 421 w 117"/>
                <a:gd name="T11" fmla="*/ 580 h 132"/>
                <a:gd name="T12" fmla="*/ 605 w 117"/>
                <a:gd name="T13" fmla="*/ 766 h 132"/>
                <a:gd name="T14" fmla="*/ 769 w 117"/>
                <a:gd name="T15" fmla="*/ 988 h 132"/>
                <a:gd name="T16" fmla="*/ 935 w 117"/>
                <a:gd name="T17" fmla="*/ 1272 h 132"/>
                <a:gd name="T18" fmla="*/ 1062 w 117"/>
                <a:gd name="T19" fmla="*/ 1631 h 132"/>
                <a:gd name="T20" fmla="*/ 1071 w 117"/>
                <a:gd name="T21" fmla="*/ 1483 h 132"/>
                <a:gd name="T22" fmla="*/ 1053 w 117"/>
                <a:gd name="T23" fmla="*/ 1322 h 132"/>
                <a:gd name="T24" fmla="*/ 989 w 117"/>
                <a:gd name="T25" fmla="*/ 1111 h 132"/>
                <a:gd name="T26" fmla="*/ 908 w 117"/>
                <a:gd name="T27" fmla="*/ 914 h 132"/>
                <a:gd name="T28" fmla="*/ 814 w 117"/>
                <a:gd name="T29" fmla="*/ 717 h 132"/>
                <a:gd name="T30" fmla="*/ 714 w 117"/>
                <a:gd name="T31" fmla="*/ 555 h 132"/>
                <a:gd name="T32" fmla="*/ 614 w 117"/>
                <a:gd name="T33" fmla="*/ 446 h 132"/>
                <a:gd name="T34" fmla="*/ 529 w 117"/>
                <a:gd name="T35" fmla="*/ 394 h 132"/>
                <a:gd name="T36" fmla="*/ 632 w 117"/>
                <a:gd name="T37" fmla="*/ 359 h 132"/>
                <a:gd name="T38" fmla="*/ 723 w 117"/>
                <a:gd name="T39" fmla="*/ 344 h 132"/>
                <a:gd name="T40" fmla="*/ 814 w 117"/>
                <a:gd name="T41" fmla="*/ 320 h 132"/>
                <a:gd name="T42" fmla="*/ 899 w 117"/>
                <a:gd name="T43" fmla="*/ 309 h 132"/>
                <a:gd name="T44" fmla="*/ 962 w 117"/>
                <a:gd name="T45" fmla="*/ 295 h 132"/>
                <a:gd name="T46" fmla="*/ 998 w 117"/>
                <a:gd name="T47" fmla="*/ 271 h 132"/>
                <a:gd name="T48" fmla="*/ 1035 w 117"/>
                <a:gd name="T49" fmla="*/ 260 h 132"/>
                <a:gd name="T50" fmla="*/ 1044 w 117"/>
                <a:gd name="T51" fmla="*/ 260 h 132"/>
                <a:gd name="T52" fmla="*/ 68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61 w 29"/>
                <a:gd name="T1" fmla="*/ 0 h 77"/>
                <a:gd name="T2" fmla="*/ 207 w 29"/>
                <a:gd name="T3" fmla="*/ 0 h 77"/>
                <a:gd name="T4" fmla="*/ 144 w 29"/>
                <a:gd name="T5" fmla="*/ 50 h 77"/>
                <a:gd name="T6" fmla="*/ 81 w 29"/>
                <a:gd name="T7" fmla="*/ 114 h 77"/>
                <a:gd name="T8" fmla="*/ 36 w 29"/>
                <a:gd name="T9" fmla="*/ 242 h 77"/>
                <a:gd name="T10" fmla="*/ 9 w 29"/>
                <a:gd name="T11" fmla="*/ 381 h 77"/>
                <a:gd name="T12" fmla="*/ 0 w 29"/>
                <a:gd name="T13" fmla="*/ 559 h 77"/>
                <a:gd name="T14" fmla="*/ 27 w 29"/>
                <a:gd name="T15" fmla="*/ 762 h 77"/>
                <a:gd name="T16" fmla="*/ 99 w 29"/>
                <a:gd name="T17" fmla="*/ 975 h 77"/>
                <a:gd name="T18" fmla="*/ 135 w 29"/>
                <a:gd name="T19" fmla="*/ 673 h 77"/>
                <a:gd name="T20" fmla="*/ 171 w 29"/>
                <a:gd name="T21" fmla="*/ 470 h 77"/>
                <a:gd name="T22" fmla="*/ 207 w 29"/>
                <a:gd name="T23" fmla="*/ 278 h 77"/>
                <a:gd name="T24" fmla="*/ 261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3" y="129"/>
              <a:ext cx="356" cy="608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3" y="3302"/>
              <a:ext cx="500" cy="504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2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4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158 h 237"/>
                <a:gd name="T4" fmla="*/ 21 w 257"/>
                <a:gd name="T5" fmla="*/ 313 h 237"/>
                <a:gd name="T6" fmla="*/ 42 w 257"/>
                <a:gd name="T7" fmla="*/ 470 h 237"/>
                <a:gd name="T8" fmla="*/ 77 w 257"/>
                <a:gd name="T9" fmla="*/ 613 h 237"/>
                <a:gd name="T10" fmla="*/ 127 w 257"/>
                <a:gd name="T11" fmla="*/ 746 h 237"/>
                <a:gd name="T12" fmla="*/ 191 w 257"/>
                <a:gd name="T13" fmla="*/ 883 h 237"/>
                <a:gd name="T14" fmla="*/ 268 w 257"/>
                <a:gd name="T15" fmla="*/ 1008 h 237"/>
                <a:gd name="T16" fmla="*/ 358 w 257"/>
                <a:gd name="T17" fmla="*/ 1113 h 237"/>
                <a:gd name="T18" fmla="*/ 472 w 257"/>
                <a:gd name="T19" fmla="*/ 1214 h 237"/>
                <a:gd name="T20" fmla="*/ 604 w 257"/>
                <a:gd name="T21" fmla="*/ 1301 h 237"/>
                <a:gd name="T22" fmla="*/ 745 w 257"/>
                <a:gd name="T23" fmla="*/ 1371 h 237"/>
                <a:gd name="T24" fmla="*/ 919 w 257"/>
                <a:gd name="T25" fmla="*/ 1426 h 237"/>
                <a:gd name="T26" fmla="*/ 1110 w 257"/>
                <a:gd name="T27" fmla="*/ 1464 h 237"/>
                <a:gd name="T28" fmla="*/ 1320 w 257"/>
                <a:gd name="T29" fmla="*/ 1484 h 237"/>
                <a:gd name="T30" fmla="*/ 1545 w 257"/>
                <a:gd name="T31" fmla="*/ 1476 h 237"/>
                <a:gd name="T32" fmla="*/ 1805 w 257"/>
                <a:gd name="T33" fmla="*/ 1451 h 237"/>
                <a:gd name="T34" fmla="*/ 1574 w 257"/>
                <a:gd name="T35" fmla="*/ 1421 h 237"/>
                <a:gd name="T36" fmla="*/ 1370 w 257"/>
                <a:gd name="T37" fmla="*/ 1376 h 237"/>
                <a:gd name="T38" fmla="*/ 1192 w 257"/>
                <a:gd name="T39" fmla="*/ 1326 h 237"/>
                <a:gd name="T40" fmla="*/ 1039 w 257"/>
                <a:gd name="T41" fmla="*/ 1276 h 237"/>
                <a:gd name="T42" fmla="*/ 898 w 257"/>
                <a:gd name="T43" fmla="*/ 1209 h 237"/>
                <a:gd name="T44" fmla="*/ 787 w 257"/>
                <a:gd name="T45" fmla="*/ 1138 h 237"/>
                <a:gd name="T46" fmla="*/ 681 w 257"/>
                <a:gd name="T47" fmla="*/ 1058 h 237"/>
                <a:gd name="T48" fmla="*/ 591 w 257"/>
                <a:gd name="T49" fmla="*/ 971 h 237"/>
                <a:gd name="T50" fmla="*/ 506 w 257"/>
                <a:gd name="T51" fmla="*/ 883 h 237"/>
                <a:gd name="T52" fmla="*/ 429 w 257"/>
                <a:gd name="T53" fmla="*/ 783 h 237"/>
                <a:gd name="T54" fmla="*/ 366 w 257"/>
                <a:gd name="T55" fmla="*/ 671 h 237"/>
                <a:gd name="T56" fmla="*/ 302 w 257"/>
                <a:gd name="T57" fmla="*/ 550 h 237"/>
                <a:gd name="T58" fmla="*/ 231 w 257"/>
                <a:gd name="T59" fmla="*/ 433 h 237"/>
                <a:gd name="T60" fmla="*/ 162 w 257"/>
                <a:gd name="T61" fmla="*/ 295 h 237"/>
                <a:gd name="T62" fmla="*/ 85 w 257"/>
                <a:gd name="T63" fmla="*/ 15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546 w 124"/>
                <a:gd name="T1" fmla="*/ 0 h 110"/>
                <a:gd name="T2" fmla="*/ 878 w 124"/>
                <a:gd name="T3" fmla="*/ 690 h 110"/>
                <a:gd name="T4" fmla="*/ 849 w 124"/>
                <a:gd name="T5" fmla="*/ 682 h 110"/>
                <a:gd name="T6" fmla="*/ 758 w 124"/>
                <a:gd name="T7" fmla="*/ 670 h 110"/>
                <a:gd name="T8" fmla="*/ 631 w 124"/>
                <a:gd name="T9" fmla="*/ 644 h 110"/>
                <a:gd name="T10" fmla="*/ 482 w 124"/>
                <a:gd name="T11" fmla="*/ 632 h 110"/>
                <a:gd name="T12" fmla="*/ 319 w 124"/>
                <a:gd name="T13" fmla="*/ 619 h 110"/>
                <a:gd name="T14" fmla="*/ 178 w 124"/>
                <a:gd name="T15" fmla="*/ 627 h 110"/>
                <a:gd name="T16" fmla="*/ 64 w 124"/>
                <a:gd name="T17" fmla="*/ 652 h 110"/>
                <a:gd name="T18" fmla="*/ 0 w 124"/>
                <a:gd name="T19" fmla="*/ 703 h 110"/>
                <a:gd name="T20" fmla="*/ 29 w 124"/>
                <a:gd name="T21" fmla="*/ 627 h 110"/>
                <a:gd name="T22" fmla="*/ 56 w 124"/>
                <a:gd name="T23" fmla="*/ 569 h 110"/>
                <a:gd name="T24" fmla="*/ 114 w 124"/>
                <a:gd name="T25" fmla="*/ 523 h 110"/>
                <a:gd name="T26" fmla="*/ 178 w 124"/>
                <a:gd name="T27" fmla="*/ 485 h 110"/>
                <a:gd name="T28" fmla="*/ 255 w 124"/>
                <a:gd name="T29" fmla="*/ 460 h 110"/>
                <a:gd name="T30" fmla="*/ 333 w 124"/>
                <a:gd name="T31" fmla="*/ 452 h 110"/>
                <a:gd name="T32" fmla="*/ 418 w 124"/>
                <a:gd name="T33" fmla="*/ 452 h 110"/>
                <a:gd name="T34" fmla="*/ 511 w 124"/>
                <a:gd name="T35" fmla="*/ 473 h 110"/>
                <a:gd name="T36" fmla="*/ 516 w 124"/>
                <a:gd name="T37" fmla="*/ 452 h 110"/>
                <a:gd name="T38" fmla="*/ 495 w 124"/>
                <a:gd name="T39" fmla="*/ 359 h 110"/>
                <a:gd name="T40" fmla="*/ 474 w 124"/>
                <a:gd name="T41" fmla="*/ 243 h 110"/>
                <a:gd name="T42" fmla="*/ 460 w 124"/>
                <a:gd name="T43" fmla="*/ 192 h 110"/>
                <a:gd name="T44" fmla="*/ 447 w 124"/>
                <a:gd name="T45" fmla="*/ 192 h 110"/>
                <a:gd name="T46" fmla="*/ 431 w 124"/>
                <a:gd name="T47" fmla="*/ 184 h 110"/>
                <a:gd name="T48" fmla="*/ 418 w 124"/>
                <a:gd name="T49" fmla="*/ 167 h 110"/>
                <a:gd name="T50" fmla="*/ 405 w 124"/>
                <a:gd name="T51" fmla="*/ 147 h 110"/>
                <a:gd name="T52" fmla="*/ 405 w 124"/>
                <a:gd name="T53" fmla="*/ 121 h 110"/>
                <a:gd name="T54" fmla="*/ 418 w 124"/>
                <a:gd name="T55" fmla="*/ 88 h 110"/>
                <a:gd name="T56" fmla="*/ 468 w 124"/>
                <a:gd name="T57" fmla="*/ 51 h 110"/>
                <a:gd name="T58" fmla="*/ 5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22 w 46"/>
                <a:gd name="T1" fmla="*/ 0 h 94"/>
                <a:gd name="T2" fmla="*/ 142 w 46"/>
                <a:gd name="T3" fmla="*/ 233 h 94"/>
                <a:gd name="T4" fmla="*/ 107 w 46"/>
                <a:gd name="T5" fmla="*/ 382 h 94"/>
                <a:gd name="T6" fmla="*/ 78 w 46"/>
                <a:gd name="T7" fmla="*/ 486 h 94"/>
                <a:gd name="T8" fmla="*/ 0 w 46"/>
                <a:gd name="T9" fmla="*/ 578 h 94"/>
                <a:gd name="T10" fmla="*/ 86 w 46"/>
                <a:gd name="T11" fmla="*/ 540 h 94"/>
                <a:gd name="T12" fmla="*/ 166 w 46"/>
                <a:gd name="T13" fmla="*/ 491 h 94"/>
                <a:gd name="T14" fmla="*/ 230 w 46"/>
                <a:gd name="T15" fmla="*/ 424 h 94"/>
                <a:gd name="T16" fmla="*/ 286 w 46"/>
                <a:gd name="T17" fmla="*/ 350 h 94"/>
                <a:gd name="T18" fmla="*/ 321 w 46"/>
                <a:gd name="T19" fmla="*/ 270 h 94"/>
                <a:gd name="T20" fmla="*/ 329 w 46"/>
                <a:gd name="T21" fmla="*/ 183 h 94"/>
                <a:gd name="T22" fmla="*/ 299 w 46"/>
                <a:gd name="T23" fmla="*/ 92 h 94"/>
                <a:gd name="T24" fmla="*/ 22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42 w 149"/>
                <a:gd name="T3" fmla="*/ 65 h 704"/>
                <a:gd name="T4" fmla="*/ 111 w 149"/>
                <a:gd name="T5" fmla="*/ 150 h 704"/>
                <a:gd name="T6" fmla="*/ 195 w 149"/>
                <a:gd name="T7" fmla="*/ 255 h 704"/>
                <a:gd name="T8" fmla="*/ 285 w 149"/>
                <a:gd name="T9" fmla="*/ 395 h 704"/>
                <a:gd name="T10" fmla="*/ 404 w 149"/>
                <a:gd name="T11" fmla="*/ 565 h 704"/>
                <a:gd name="T12" fmla="*/ 509 w 149"/>
                <a:gd name="T13" fmla="*/ 748 h 704"/>
                <a:gd name="T14" fmla="*/ 612 w 149"/>
                <a:gd name="T15" fmla="*/ 961 h 704"/>
                <a:gd name="T16" fmla="*/ 696 w 149"/>
                <a:gd name="T17" fmla="*/ 1206 h 704"/>
                <a:gd name="T18" fmla="*/ 778 w 149"/>
                <a:gd name="T19" fmla="*/ 1464 h 704"/>
                <a:gd name="T20" fmla="*/ 836 w 149"/>
                <a:gd name="T21" fmla="*/ 1761 h 704"/>
                <a:gd name="T22" fmla="*/ 862 w 149"/>
                <a:gd name="T23" fmla="*/ 2091 h 704"/>
                <a:gd name="T24" fmla="*/ 876 w 149"/>
                <a:gd name="T25" fmla="*/ 2434 h 704"/>
                <a:gd name="T26" fmla="*/ 836 w 149"/>
                <a:gd name="T27" fmla="*/ 2819 h 704"/>
                <a:gd name="T28" fmla="*/ 757 w 149"/>
                <a:gd name="T29" fmla="*/ 3225 h 704"/>
                <a:gd name="T30" fmla="*/ 641 w 149"/>
                <a:gd name="T31" fmla="*/ 3649 h 704"/>
                <a:gd name="T32" fmla="*/ 467 w 149"/>
                <a:gd name="T33" fmla="*/ 4120 h 704"/>
                <a:gd name="T34" fmla="*/ 272 w 149"/>
                <a:gd name="T35" fmla="*/ 4652 h 704"/>
                <a:gd name="T36" fmla="*/ 145 w 149"/>
                <a:gd name="T37" fmla="*/ 5146 h 704"/>
                <a:gd name="T38" fmla="*/ 69 w 149"/>
                <a:gd name="T39" fmla="*/ 5603 h 704"/>
                <a:gd name="T40" fmla="*/ 42 w 149"/>
                <a:gd name="T41" fmla="*/ 6041 h 704"/>
                <a:gd name="T42" fmla="*/ 42 w 149"/>
                <a:gd name="T43" fmla="*/ 6459 h 704"/>
                <a:gd name="T44" fmla="*/ 55 w 149"/>
                <a:gd name="T45" fmla="*/ 6841 h 704"/>
                <a:gd name="T46" fmla="*/ 84 w 149"/>
                <a:gd name="T47" fmla="*/ 7184 h 704"/>
                <a:gd name="T48" fmla="*/ 98 w 149"/>
                <a:gd name="T49" fmla="*/ 7514 h 704"/>
                <a:gd name="T50" fmla="*/ 285 w 149"/>
                <a:gd name="T51" fmla="*/ 7344 h 704"/>
                <a:gd name="T52" fmla="*/ 272 w 149"/>
                <a:gd name="T53" fmla="*/ 7259 h 704"/>
                <a:gd name="T54" fmla="*/ 251 w 149"/>
                <a:gd name="T55" fmla="*/ 7011 h 704"/>
                <a:gd name="T56" fmla="*/ 229 w 149"/>
                <a:gd name="T57" fmla="*/ 6639 h 704"/>
                <a:gd name="T58" fmla="*/ 243 w 149"/>
                <a:gd name="T59" fmla="*/ 6139 h 704"/>
                <a:gd name="T60" fmla="*/ 285 w 149"/>
                <a:gd name="T61" fmla="*/ 5541 h 704"/>
                <a:gd name="T62" fmla="*/ 404 w 149"/>
                <a:gd name="T63" fmla="*/ 4858 h 704"/>
                <a:gd name="T64" fmla="*/ 599 w 149"/>
                <a:gd name="T65" fmla="*/ 4120 h 704"/>
                <a:gd name="T66" fmla="*/ 897 w 149"/>
                <a:gd name="T67" fmla="*/ 3342 h 704"/>
                <a:gd name="T68" fmla="*/ 994 w 149"/>
                <a:gd name="T69" fmla="*/ 2980 h 704"/>
                <a:gd name="T70" fmla="*/ 1037 w 149"/>
                <a:gd name="T71" fmla="*/ 2509 h 704"/>
                <a:gd name="T72" fmla="*/ 1002 w 149"/>
                <a:gd name="T73" fmla="*/ 1963 h 704"/>
                <a:gd name="T74" fmla="*/ 913 w 149"/>
                <a:gd name="T75" fmla="*/ 1431 h 704"/>
                <a:gd name="T76" fmla="*/ 757 w 149"/>
                <a:gd name="T77" fmla="*/ 908 h 704"/>
                <a:gd name="T78" fmla="*/ 564 w 149"/>
                <a:gd name="T79" fmla="*/ 470 h 704"/>
                <a:gd name="T80" fmla="*/ 306 w 149"/>
                <a:gd name="T81" fmla="*/ 150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859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859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DBF68-5F5F-4A60-B19E-90D0F127B3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176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09B8ED-C648-44B6-92ED-D2CF300060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84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368E62-F6A0-4C7B-9D90-765B2DF1D6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0296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EE230-7EFF-4365-8401-906E5726B8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16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CB371E-4F43-4CD4-A289-2471A49458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8650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6487F-2FFC-458F-ACFD-899B2ECFE3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742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03861-652C-4035-9F02-28B2559EA7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8056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1C6DD-3FFC-4BBA-B4BE-26BC689D58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046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40BC4E-1C7B-47EA-B814-245AA11C87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4895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C8510B-C43E-468F-A457-5C95CE7119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0491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1CD32A-CCDD-46EC-AA1D-AFB08C7BCC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4223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C2BB4B-F95B-4D46-A81F-62DC148E0E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723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BE162D-BA5A-4441-BD64-90EAD3CA47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186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A3F82D-A69C-43FD-A6D2-41872465DF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980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25C078-A295-4DB8-B1E5-FA9E04FF32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864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D9D1F5-542E-4111-982E-7E853077B5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169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133470-0755-4E4D-AEE7-B8CE994B48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346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F9DA53-2331-4538-9A22-9E8C28251F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028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804E8-93A6-483B-8072-0734F2F693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08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E70DC-BCE0-4B4A-BD64-EDF244F80D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056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7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09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5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9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0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95 w 217"/>
                  <a:gd name="T1" fmla="*/ 437 h 210"/>
                  <a:gd name="T2" fmla="*/ 76 w 217"/>
                  <a:gd name="T3" fmla="*/ 413 h 210"/>
                  <a:gd name="T4" fmla="*/ 55 w 217"/>
                  <a:gd name="T5" fmla="*/ 377 h 210"/>
                  <a:gd name="T6" fmla="*/ 32 w 217"/>
                  <a:gd name="T7" fmla="*/ 330 h 210"/>
                  <a:gd name="T8" fmla="*/ 10 w 217"/>
                  <a:gd name="T9" fmla="*/ 281 h 210"/>
                  <a:gd name="T10" fmla="*/ 0 w 217"/>
                  <a:gd name="T11" fmla="*/ 227 h 210"/>
                  <a:gd name="T12" fmla="*/ 1 w 217"/>
                  <a:gd name="T13" fmla="*/ 170 h 210"/>
                  <a:gd name="T14" fmla="*/ 19 w 217"/>
                  <a:gd name="T15" fmla="*/ 118 h 210"/>
                  <a:gd name="T16" fmla="*/ 56 w 217"/>
                  <a:gd name="T17" fmla="*/ 74 h 210"/>
                  <a:gd name="T18" fmla="*/ 94 w 217"/>
                  <a:gd name="T19" fmla="*/ 46 h 210"/>
                  <a:gd name="T20" fmla="*/ 125 w 217"/>
                  <a:gd name="T21" fmla="*/ 25 h 210"/>
                  <a:gd name="T22" fmla="*/ 150 w 217"/>
                  <a:gd name="T23" fmla="*/ 14 h 210"/>
                  <a:gd name="T24" fmla="*/ 169 w 217"/>
                  <a:gd name="T25" fmla="*/ 10 h 210"/>
                  <a:gd name="T26" fmla="*/ 183 w 217"/>
                  <a:gd name="T27" fmla="*/ 10 h 210"/>
                  <a:gd name="T28" fmla="*/ 216 w 217"/>
                  <a:gd name="T29" fmla="*/ 0 h 210"/>
                  <a:gd name="T30" fmla="*/ 307 w 217"/>
                  <a:gd name="T31" fmla="*/ 17 h 210"/>
                  <a:gd name="T32" fmla="*/ 333 w 217"/>
                  <a:gd name="T33" fmla="*/ 25 h 210"/>
                  <a:gd name="T34" fmla="*/ 358 w 217"/>
                  <a:gd name="T35" fmla="*/ 32 h 210"/>
                  <a:gd name="T36" fmla="*/ 379 w 217"/>
                  <a:gd name="T37" fmla="*/ 39 h 210"/>
                  <a:gd name="T38" fmla="*/ 395 w 217"/>
                  <a:gd name="T39" fmla="*/ 48 h 210"/>
                  <a:gd name="T40" fmla="*/ 413 w 217"/>
                  <a:gd name="T41" fmla="*/ 56 h 210"/>
                  <a:gd name="T42" fmla="*/ 427 w 217"/>
                  <a:gd name="T43" fmla="*/ 66 h 210"/>
                  <a:gd name="T44" fmla="*/ 438 w 217"/>
                  <a:gd name="T45" fmla="*/ 79 h 210"/>
                  <a:gd name="T46" fmla="*/ 451 w 217"/>
                  <a:gd name="T47" fmla="*/ 94 h 210"/>
                  <a:gd name="T48" fmla="*/ 427 w 217"/>
                  <a:gd name="T49" fmla="*/ 84 h 210"/>
                  <a:gd name="T50" fmla="*/ 404 w 217"/>
                  <a:gd name="T51" fmla="*/ 75 h 210"/>
                  <a:gd name="T52" fmla="*/ 381 w 217"/>
                  <a:gd name="T53" fmla="*/ 69 h 210"/>
                  <a:gd name="T54" fmla="*/ 358 w 217"/>
                  <a:gd name="T55" fmla="*/ 62 h 210"/>
                  <a:gd name="T56" fmla="*/ 339 w 217"/>
                  <a:gd name="T57" fmla="*/ 56 h 210"/>
                  <a:gd name="T58" fmla="*/ 319 w 217"/>
                  <a:gd name="T59" fmla="*/ 55 h 210"/>
                  <a:gd name="T60" fmla="*/ 297 w 217"/>
                  <a:gd name="T61" fmla="*/ 51 h 210"/>
                  <a:gd name="T62" fmla="*/ 278 w 217"/>
                  <a:gd name="T63" fmla="*/ 51 h 210"/>
                  <a:gd name="T64" fmla="*/ 260 w 217"/>
                  <a:gd name="T65" fmla="*/ 51 h 210"/>
                  <a:gd name="T66" fmla="*/ 241 w 217"/>
                  <a:gd name="T67" fmla="*/ 52 h 210"/>
                  <a:gd name="T68" fmla="*/ 222 w 217"/>
                  <a:gd name="T69" fmla="*/ 56 h 210"/>
                  <a:gd name="T70" fmla="*/ 206 w 217"/>
                  <a:gd name="T71" fmla="*/ 61 h 210"/>
                  <a:gd name="T72" fmla="*/ 189 w 217"/>
                  <a:gd name="T73" fmla="*/ 69 h 210"/>
                  <a:gd name="T74" fmla="*/ 170 w 217"/>
                  <a:gd name="T75" fmla="*/ 75 h 210"/>
                  <a:gd name="T76" fmla="*/ 154 w 217"/>
                  <a:gd name="T77" fmla="*/ 85 h 210"/>
                  <a:gd name="T78" fmla="*/ 137 w 217"/>
                  <a:gd name="T79" fmla="*/ 95 h 210"/>
                  <a:gd name="T80" fmla="*/ 108 w 217"/>
                  <a:gd name="T81" fmla="*/ 127 h 210"/>
                  <a:gd name="T82" fmla="*/ 88 w 217"/>
                  <a:gd name="T83" fmla="*/ 166 h 210"/>
                  <a:gd name="T84" fmla="*/ 76 w 217"/>
                  <a:gd name="T85" fmla="*/ 215 h 210"/>
                  <a:gd name="T86" fmla="*/ 72 w 217"/>
                  <a:gd name="T87" fmla="*/ 263 h 210"/>
                  <a:gd name="T88" fmla="*/ 72 w 217"/>
                  <a:gd name="T89" fmla="*/ 315 h 210"/>
                  <a:gd name="T90" fmla="*/ 79 w 217"/>
                  <a:gd name="T91" fmla="*/ 362 h 210"/>
                  <a:gd name="T92" fmla="*/ 85 w 217"/>
                  <a:gd name="T93" fmla="*/ 404 h 210"/>
                  <a:gd name="T94" fmla="*/ 95 w 217"/>
                  <a:gd name="T95" fmla="*/ 437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26 w 182"/>
                  <a:gd name="T1" fmla="*/ 0 h 213"/>
                  <a:gd name="T2" fmla="*/ 232 w 182"/>
                  <a:gd name="T3" fmla="*/ 4 h 213"/>
                  <a:gd name="T4" fmla="*/ 245 w 182"/>
                  <a:gd name="T5" fmla="*/ 17 h 213"/>
                  <a:gd name="T6" fmla="*/ 263 w 182"/>
                  <a:gd name="T7" fmla="*/ 38 h 213"/>
                  <a:gd name="T8" fmla="*/ 284 w 182"/>
                  <a:gd name="T9" fmla="*/ 69 h 213"/>
                  <a:gd name="T10" fmla="*/ 301 w 182"/>
                  <a:gd name="T11" fmla="*/ 108 h 213"/>
                  <a:gd name="T12" fmla="*/ 311 w 182"/>
                  <a:gd name="T13" fmla="*/ 159 h 213"/>
                  <a:gd name="T14" fmla="*/ 311 w 182"/>
                  <a:gd name="T15" fmla="*/ 220 h 213"/>
                  <a:gd name="T16" fmla="*/ 298 w 182"/>
                  <a:gd name="T17" fmla="*/ 291 h 213"/>
                  <a:gd name="T18" fmla="*/ 291 w 182"/>
                  <a:gd name="T19" fmla="*/ 311 h 213"/>
                  <a:gd name="T20" fmla="*/ 282 w 182"/>
                  <a:gd name="T21" fmla="*/ 328 h 213"/>
                  <a:gd name="T22" fmla="*/ 272 w 182"/>
                  <a:gd name="T23" fmla="*/ 346 h 213"/>
                  <a:gd name="T24" fmla="*/ 259 w 182"/>
                  <a:gd name="T25" fmla="*/ 362 h 213"/>
                  <a:gd name="T26" fmla="*/ 242 w 182"/>
                  <a:gd name="T27" fmla="*/ 376 h 213"/>
                  <a:gd name="T28" fmla="*/ 227 w 182"/>
                  <a:gd name="T29" fmla="*/ 388 h 213"/>
                  <a:gd name="T30" fmla="*/ 212 w 182"/>
                  <a:gd name="T31" fmla="*/ 399 h 213"/>
                  <a:gd name="T32" fmla="*/ 190 w 182"/>
                  <a:gd name="T33" fmla="*/ 408 h 213"/>
                  <a:gd name="T34" fmla="*/ 170 w 182"/>
                  <a:gd name="T35" fmla="*/ 412 h 213"/>
                  <a:gd name="T36" fmla="*/ 150 w 182"/>
                  <a:gd name="T37" fmla="*/ 418 h 213"/>
                  <a:gd name="T38" fmla="*/ 127 w 182"/>
                  <a:gd name="T39" fmla="*/ 421 h 213"/>
                  <a:gd name="T40" fmla="*/ 102 w 182"/>
                  <a:gd name="T41" fmla="*/ 421 h 213"/>
                  <a:gd name="T42" fmla="*/ 76 w 182"/>
                  <a:gd name="T43" fmla="*/ 418 h 213"/>
                  <a:gd name="T44" fmla="*/ 52 w 182"/>
                  <a:gd name="T45" fmla="*/ 412 h 213"/>
                  <a:gd name="T46" fmla="*/ 24 w 182"/>
                  <a:gd name="T47" fmla="*/ 403 h 213"/>
                  <a:gd name="T48" fmla="*/ 0 w 182"/>
                  <a:gd name="T49" fmla="*/ 393 h 213"/>
                  <a:gd name="T50" fmla="*/ 23 w 182"/>
                  <a:gd name="T51" fmla="*/ 408 h 213"/>
                  <a:gd name="T52" fmla="*/ 46 w 182"/>
                  <a:gd name="T53" fmla="*/ 418 h 213"/>
                  <a:gd name="T54" fmla="*/ 69 w 182"/>
                  <a:gd name="T55" fmla="*/ 428 h 213"/>
                  <a:gd name="T56" fmla="*/ 89 w 182"/>
                  <a:gd name="T57" fmla="*/ 435 h 213"/>
                  <a:gd name="T58" fmla="*/ 109 w 182"/>
                  <a:gd name="T59" fmla="*/ 441 h 213"/>
                  <a:gd name="T60" fmla="*/ 131 w 182"/>
                  <a:gd name="T61" fmla="*/ 444 h 213"/>
                  <a:gd name="T62" fmla="*/ 151 w 182"/>
                  <a:gd name="T63" fmla="*/ 445 h 213"/>
                  <a:gd name="T64" fmla="*/ 171 w 182"/>
                  <a:gd name="T65" fmla="*/ 445 h 213"/>
                  <a:gd name="T66" fmla="*/ 189 w 182"/>
                  <a:gd name="T67" fmla="*/ 444 h 213"/>
                  <a:gd name="T68" fmla="*/ 207 w 182"/>
                  <a:gd name="T69" fmla="*/ 440 h 213"/>
                  <a:gd name="T70" fmla="*/ 223 w 182"/>
                  <a:gd name="T71" fmla="*/ 435 h 213"/>
                  <a:gd name="T72" fmla="*/ 240 w 182"/>
                  <a:gd name="T73" fmla="*/ 431 h 213"/>
                  <a:gd name="T74" fmla="*/ 255 w 182"/>
                  <a:gd name="T75" fmla="*/ 425 h 213"/>
                  <a:gd name="T76" fmla="*/ 269 w 182"/>
                  <a:gd name="T77" fmla="*/ 416 h 213"/>
                  <a:gd name="T78" fmla="*/ 282 w 182"/>
                  <a:gd name="T79" fmla="*/ 408 h 213"/>
                  <a:gd name="T80" fmla="*/ 294 w 182"/>
                  <a:gd name="T81" fmla="*/ 399 h 213"/>
                  <a:gd name="T82" fmla="*/ 327 w 182"/>
                  <a:gd name="T83" fmla="*/ 367 h 213"/>
                  <a:gd name="T84" fmla="*/ 350 w 182"/>
                  <a:gd name="T85" fmla="*/ 337 h 213"/>
                  <a:gd name="T86" fmla="*/ 364 w 182"/>
                  <a:gd name="T87" fmla="*/ 301 h 213"/>
                  <a:gd name="T88" fmla="*/ 371 w 182"/>
                  <a:gd name="T89" fmla="*/ 268 h 213"/>
                  <a:gd name="T90" fmla="*/ 376 w 182"/>
                  <a:gd name="T91" fmla="*/ 233 h 213"/>
                  <a:gd name="T92" fmla="*/ 376 w 182"/>
                  <a:gd name="T93" fmla="*/ 198 h 213"/>
                  <a:gd name="T94" fmla="*/ 377 w 182"/>
                  <a:gd name="T95" fmla="*/ 165 h 213"/>
                  <a:gd name="T96" fmla="*/ 358 w 182"/>
                  <a:gd name="T97" fmla="*/ 97 h 213"/>
                  <a:gd name="T98" fmla="*/ 324 w 182"/>
                  <a:gd name="T99" fmla="*/ 43 h 213"/>
                  <a:gd name="T100" fmla="*/ 312 w 182"/>
                  <a:gd name="T101" fmla="*/ 38 h 213"/>
                  <a:gd name="T102" fmla="*/ 305 w 182"/>
                  <a:gd name="T103" fmla="*/ 32 h 213"/>
                  <a:gd name="T104" fmla="*/ 294 w 182"/>
                  <a:gd name="T105" fmla="*/ 27 h 213"/>
                  <a:gd name="T106" fmla="*/ 286 w 182"/>
                  <a:gd name="T107" fmla="*/ 23 h 213"/>
                  <a:gd name="T108" fmla="*/ 274 w 182"/>
                  <a:gd name="T109" fmla="*/ 19 h 213"/>
                  <a:gd name="T110" fmla="*/ 261 w 182"/>
                  <a:gd name="T111" fmla="*/ 13 h 213"/>
                  <a:gd name="T112" fmla="*/ 246 w 182"/>
                  <a:gd name="T113" fmla="*/ 6 h 213"/>
                  <a:gd name="T114" fmla="*/ 226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49 w 128"/>
                  <a:gd name="T1" fmla="*/ 0 h 217"/>
                  <a:gd name="T2" fmla="*/ 55 w 128"/>
                  <a:gd name="T3" fmla="*/ 4 h 217"/>
                  <a:gd name="T4" fmla="*/ 61 w 128"/>
                  <a:gd name="T5" fmla="*/ 14 h 217"/>
                  <a:gd name="T6" fmla="*/ 65 w 128"/>
                  <a:gd name="T7" fmla="*/ 26 h 217"/>
                  <a:gd name="T8" fmla="*/ 68 w 128"/>
                  <a:gd name="T9" fmla="*/ 40 h 217"/>
                  <a:gd name="T10" fmla="*/ 67 w 128"/>
                  <a:gd name="T11" fmla="*/ 58 h 217"/>
                  <a:gd name="T12" fmla="*/ 61 w 128"/>
                  <a:gd name="T13" fmla="*/ 75 h 217"/>
                  <a:gd name="T14" fmla="*/ 49 w 128"/>
                  <a:gd name="T15" fmla="*/ 93 h 217"/>
                  <a:gd name="T16" fmla="*/ 32 w 128"/>
                  <a:gd name="T17" fmla="*/ 112 h 217"/>
                  <a:gd name="T18" fmla="*/ 26 w 128"/>
                  <a:gd name="T19" fmla="*/ 110 h 217"/>
                  <a:gd name="T20" fmla="*/ 20 w 128"/>
                  <a:gd name="T21" fmla="*/ 109 h 217"/>
                  <a:gd name="T22" fmla="*/ 14 w 128"/>
                  <a:gd name="T23" fmla="*/ 106 h 217"/>
                  <a:gd name="T24" fmla="*/ 9 w 128"/>
                  <a:gd name="T25" fmla="*/ 104 h 217"/>
                  <a:gd name="T26" fmla="*/ 4 w 128"/>
                  <a:gd name="T27" fmla="*/ 101 h 217"/>
                  <a:gd name="T28" fmla="*/ 1 w 128"/>
                  <a:gd name="T29" fmla="*/ 98 h 217"/>
                  <a:gd name="T30" fmla="*/ 0 w 128"/>
                  <a:gd name="T31" fmla="*/ 95 h 217"/>
                  <a:gd name="T32" fmla="*/ 1 w 128"/>
                  <a:gd name="T33" fmla="*/ 92 h 217"/>
                  <a:gd name="T34" fmla="*/ 7 w 128"/>
                  <a:gd name="T35" fmla="*/ 88 h 217"/>
                  <a:gd name="T36" fmla="*/ 15 w 128"/>
                  <a:gd name="T37" fmla="*/ 83 h 217"/>
                  <a:gd name="T38" fmla="*/ 24 w 128"/>
                  <a:gd name="T39" fmla="*/ 78 h 217"/>
                  <a:gd name="T40" fmla="*/ 33 w 128"/>
                  <a:gd name="T41" fmla="*/ 69 h 217"/>
                  <a:gd name="T42" fmla="*/ 41 w 128"/>
                  <a:gd name="T43" fmla="*/ 58 h 217"/>
                  <a:gd name="T44" fmla="*/ 48 w 128"/>
                  <a:gd name="T45" fmla="*/ 43 h 217"/>
                  <a:gd name="T46" fmla="*/ 51 w 128"/>
                  <a:gd name="T47" fmla="*/ 24 h 217"/>
                  <a:gd name="T48" fmla="*/ 49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39 w 117"/>
                  <a:gd name="T1" fmla="*/ 0 h 132"/>
                  <a:gd name="T2" fmla="*/ 0 w 117"/>
                  <a:gd name="T3" fmla="*/ 13 h 132"/>
                  <a:gd name="T4" fmla="*/ 1 w 117"/>
                  <a:gd name="T5" fmla="*/ 13 h 132"/>
                  <a:gd name="T6" fmla="*/ 7 w 117"/>
                  <a:gd name="T7" fmla="*/ 14 h 132"/>
                  <a:gd name="T8" fmla="*/ 15 w 117"/>
                  <a:gd name="T9" fmla="*/ 18 h 132"/>
                  <a:gd name="T10" fmla="*/ 24 w 117"/>
                  <a:gd name="T11" fmla="*/ 23 h 132"/>
                  <a:gd name="T12" fmla="*/ 35 w 117"/>
                  <a:gd name="T13" fmla="*/ 31 h 132"/>
                  <a:gd name="T14" fmla="*/ 44 w 117"/>
                  <a:gd name="T15" fmla="*/ 39 h 132"/>
                  <a:gd name="T16" fmla="*/ 54 w 117"/>
                  <a:gd name="T17" fmla="*/ 51 h 132"/>
                  <a:gd name="T18" fmla="*/ 61 w 117"/>
                  <a:gd name="T19" fmla="*/ 66 h 132"/>
                  <a:gd name="T20" fmla="*/ 62 w 117"/>
                  <a:gd name="T21" fmla="*/ 60 h 132"/>
                  <a:gd name="T22" fmla="*/ 61 w 117"/>
                  <a:gd name="T23" fmla="*/ 53 h 132"/>
                  <a:gd name="T24" fmla="*/ 57 w 117"/>
                  <a:gd name="T25" fmla="*/ 44 h 132"/>
                  <a:gd name="T26" fmla="*/ 52 w 117"/>
                  <a:gd name="T27" fmla="*/ 37 h 132"/>
                  <a:gd name="T28" fmla="*/ 47 w 117"/>
                  <a:gd name="T29" fmla="*/ 29 h 132"/>
                  <a:gd name="T30" fmla="*/ 41 w 117"/>
                  <a:gd name="T31" fmla="*/ 23 h 132"/>
                  <a:gd name="T32" fmla="*/ 36 w 117"/>
                  <a:gd name="T33" fmla="*/ 18 h 132"/>
                  <a:gd name="T34" fmla="*/ 31 w 117"/>
                  <a:gd name="T35" fmla="*/ 16 h 132"/>
                  <a:gd name="T36" fmla="*/ 36 w 117"/>
                  <a:gd name="T37" fmla="*/ 14 h 132"/>
                  <a:gd name="T38" fmla="*/ 41 w 117"/>
                  <a:gd name="T39" fmla="*/ 14 h 132"/>
                  <a:gd name="T40" fmla="*/ 47 w 117"/>
                  <a:gd name="T41" fmla="*/ 13 h 132"/>
                  <a:gd name="T42" fmla="*/ 52 w 117"/>
                  <a:gd name="T43" fmla="*/ 13 h 132"/>
                  <a:gd name="T44" fmla="*/ 55 w 117"/>
                  <a:gd name="T45" fmla="*/ 12 h 132"/>
                  <a:gd name="T46" fmla="*/ 57 w 117"/>
                  <a:gd name="T47" fmla="*/ 11 h 132"/>
                  <a:gd name="T48" fmla="*/ 60 w 117"/>
                  <a:gd name="T49" fmla="*/ 11 h 132"/>
                  <a:gd name="T50" fmla="*/ 60 w 117"/>
                  <a:gd name="T51" fmla="*/ 11 h 132"/>
                  <a:gd name="T52" fmla="*/ 39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>
                  <a:gd name="T0" fmla="*/ 15 w 29"/>
                  <a:gd name="T1" fmla="*/ 0 h 77"/>
                  <a:gd name="T2" fmla="*/ 12 w 29"/>
                  <a:gd name="T3" fmla="*/ 0 h 77"/>
                  <a:gd name="T4" fmla="*/ 9 w 29"/>
                  <a:gd name="T5" fmla="*/ 2 h 77"/>
                  <a:gd name="T6" fmla="*/ 5 w 29"/>
                  <a:gd name="T7" fmla="*/ 4 h 77"/>
                  <a:gd name="T8" fmla="*/ 2 w 29"/>
                  <a:gd name="T9" fmla="*/ 10 h 77"/>
                  <a:gd name="T10" fmla="*/ 1 w 29"/>
                  <a:gd name="T11" fmla="*/ 15 h 77"/>
                  <a:gd name="T12" fmla="*/ 0 w 29"/>
                  <a:gd name="T13" fmla="*/ 22 h 77"/>
                  <a:gd name="T14" fmla="*/ 1 w 29"/>
                  <a:gd name="T15" fmla="*/ 31 h 77"/>
                  <a:gd name="T16" fmla="*/ 6 w 29"/>
                  <a:gd name="T17" fmla="*/ 39 h 77"/>
                  <a:gd name="T18" fmla="*/ 8 w 29"/>
                  <a:gd name="T19" fmla="*/ 27 h 77"/>
                  <a:gd name="T20" fmla="*/ 10 w 29"/>
                  <a:gd name="T21" fmla="*/ 19 h 77"/>
                  <a:gd name="T22" fmla="*/ 12 w 29"/>
                  <a:gd name="T23" fmla="*/ 11 h 77"/>
                  <a:gd name="T24" fmla="*/ 15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0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6 w 207"/>
                    <a:gd name="T1" fmla="*/ 21 h 564"/>
                    <a:gd name="T2" fmla="*/ 3 w 207"/>
                    <a:gd name="T3" fmla="*/ 35 h 564"/>
                    <a:gd name="T4" fmla="*/ 1 w 207"/>
                    <a:gd name="T5" fmla="*/ 47 h 564"/>
                    <a:gd name="T6" fmla="*/ 0 w 207"/>
                    <a:gd name="T7" fmla="*/ 59 h 564"/>
                    <a:gd name="T8" fmla="*/ 0 w 207"/>
                    <a:gd name="T9" fmla="*/ 72 h 564"/>
                    <a:gd name="T10" fmla="*/ 1 w 207"/>
                    <a:gd name="T11" fmla="*/ 86 h 564"/>
                    <a:gd name="T12" fmla="*/ 3 w 207"/>
                    <a:gd name="T13" fmla="*/ 101 h 564"/>
                    <a:gd name="T14" fmla="*/ 8 w 207"/>
                    <a:gd name="T15" fmla="*/ 118 h 564"/>
                    <a:gd name="T16" fmla="*/ 14 w 207"/>
                    <a:gd name="T17" fmla="*/ 137 h 564"/>
                    <a:gd name="T18" fmla="*/ 21 w 207"/>
                    <a:gd name="T19" fmla="*/ 156 h 564"/>
                    <a:gd name="T20" fmla="*/ 29 w 207"/>
                    <a:gd name="T21" fmla="*/ 174 h 564"/>
                    <a:gd name="T22" fmla="*/ 39 w 207"/>
                    <a:gd name="T23" fmla="*/ 194 h 564"/>
                    <a:gd name="T24" fmla="*/ 50 w 207"/>
                    <a:gd name="T25" fmla="*/ 213 h 564"/>
                    <a:gd name="T26" fmla="*/ 63 w 207"/>
                    <a:gd name="T27" fmla="*/ 231 h 564"/>
                    <a:gd name="T28" fmla="*/ 75 w 207"/>
                    <a:gd name="T29" fmla="*/ 247 h 564"/>
                    <a:gd name="T30" fmla="*/ 87 w 207"/>
                    <a:gd name="T31" fmla="*/ 260 h 564"/>
                    <a:gd name="T32" fmla="*/ 99 w 207"/>
                    <a:gd name="T33" fmla="*/ 270 h 564"/>
                    <a:gd name="T34" fmla="*/ 77 w 207"/>
                    <a:gd name="T35" fmla="*/ 239 h 564"/>
                    <a:gd name="T36" fmla="*/ 61 w 207"/>
                    <a:gd name="T37" fmla="*/ 214 h 564"/>
                    <a:gd name="T38" fmla="*/ 49 w 207"/>
                    <a:gd name="T39" fmla="*/ 194 h 564"/>
                    <a:gd name="T40" fmla="*/ 41 w 207"/>
                    <a:gd name="T41" fmla="*/ 176 h 564"/>
                    <a:gd name="T42" fmla="*/ 36 w 207"/>
                    <a:gd name="T43" fmla="*/ 161 h 564"/>
                    <a:gd name="T44" fmla="*/ 32 w 207"/>
                    <a:gd name="T45" fmla="*/ 148 h 564"/>
                    <a:gd name="T46" fmla="*/ 30 w 207"/>
                    <a:gd name="T47" fmla="*/ 136 h 564"/>
                    <a:gd name="T48" fmla="*/ 27 w 207"/>
                    <a:gd name="T49" fmla="*/ 124 h 564"/>
                    <a:gd name="T50" fmla="*/ 21 w 207"/>
                    <a:gd name="T51" fmla="*/ 98 h 564"/>
                    <a:gd name="T52" fmla="*/ 19 w 207"/>
                    <a:gd name="T53" fmla="*/ 67 h 564"/>
                    <a:gd name="T54" fmla="*/ 21 w 207"/>
                    <a:gd name="T55" fmla="*/ 33 h 564"/>
                    <a:gd name="T56" fmla="*/ 24 w 207"/>
                    <a:gd name="T57" fmla="*/ 0 h 564"/>
                    <a:gd name="T58" fmla="*/ 6 w 207"/>
                    <a:gd name="T59" fmla="*/ 2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9 h 232"/>
                    <a:gd name="T2" fmla="*/ 7 w 47"/>
                    <a:gd name="T3" fmla="*/ 26 h 232"/>
                    <a:gd name="T4" fmla="*/ 11 w 47"/>
                    <a:gd name="T5" fmla="*/ 48 h 232"/>
                    <a:gd name="T6" fmla="*/ 12 w 47"/>
                    <a:gd name="T7" fmla="*/ 76 h 232"/>
                    <a:gd name="T8" fmla="*/ 9 w 47"/>
                    <a:gd name="T9" fmla="*/ 110 h 232"/>
                    <a:gd name="T10" fmla="*/ 22 w 47"/>
                    <a:gd name="T11" fmla="*/ 103 h 232"/>
                    <a:gd name="T12" fmla="*/ 23 w 47"/>
                    <a:gd name="T13" fmla="*/ 85 h 232"/>
                    <a:gd name="T14" fmla="*/ 23 w 47"/>
                    <a:gd name="T15" fmla="*/ 67 h 232"/>
                    <a:gd name="T16" fmla="*/ 22 w 47"/>
                    <a:gd name="T17" fmla="*/ 49 h 232"/>
                    <a:gd name="T18" fmla="*/ 20 w 47"/>
                    <a:gd name="T19" fmla="*/ 34 h 232"/>
                    <a:gd name="T20" fmla="*/ 18 w 47"/>
                    <a:gd name="T21" fmla="*/ 25 h 232"/>
                    <a:gd name="T22" fmla="*/ 14 w 47"/>
                    <a:gd name="T23" fmla="*/ 16 h 232"/>
                    <a:gd name="T24" fmla="*/ 11 w 47"/>
                    <a:gd name="T25" fmla="*/ 8 h 232"/>
                    <a:gd name="T26" fmla="*/ 6 w 47"/>
                    <a:gd name="T27" fmla="*/ 0 h 232"/>
                    <a:gd name="T28" fmla="*/ 0 w 47"/>
                    <a:gd name="T29" fmla="*/ 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>
                    <a:gd name="T0" fmla="*/ 41 w 87"/>
                    <a:gd name="T1" fmla="*/ 10 h 40"/>
                    <a:gd name="T2" fmla="*/ 37 w 87"/>
                    <a:gd name="T3" fmla="*/ 7 h 40"/>
                    <a:gd name="T4" fmla="*/ 32 w 87"/>
                    <a:gd name="T5" fmla="*/ 5 h 40"/>
                    <a:gd name="T6" fmla="*/ 28 w 87"/>
                    <a:gd name="T7" fmla="*/ 3 h 40"/>
                    <a:gd name="T8" fmla="*/ 22 w 87"/>
                    <a:gd name="T9" fmla="*/ 2 h 40"/>
                    <a:gd name="T10" fmla="*/ 18 w 87"/>
                    <a:gd name="T11" fmla="*/ 1 h 40"/>
                    <a:gd name="T12" fmla="*/ 12 w 87"/>
                    <a:gd name="T13" fmla="*/ 1 h 40"/>
                    <a:gd name="T14" fmla="*/ 6 w 87"/>
                    <a:gd name="T15" fmla="*/ 0 h 40"/>
                    <a:gd name="T16" fmla="*/ 0 w 87"/>
                    <a:gd name="T17" fmla="*/ 1 h 40"/>
                    <a:gd name="T18" fmla="*/ 3 w 87"/>
                    <a:gd name="T19" fmla="*/ 3 h 40"/>
                    <a:gd name="T20" fmla="*/ 7 w 87"/>
                    <a:gd name="T21" fmla="*/ 5 h 40"/>
                    <a:gd name="T22" fmla="*/ 10 w 87"/>
                    <a:gd name="T23" fmla="*/ 6 h 40"/>
                    <a:gd name="T24" fmla="*/ 16 w 87"/>
                    <a:gd name="T25" fmla="*/ 8 h 40"/>
                    <a:gd name="T26" fmla="*/ 20 w 87"/>
                    <a:gd name="T27" fmla="*/ 10 h 40"/>
                    <a:gd name="T28" fmla="*/ 25 w 87"/>
                    <a:gd name="T29" fmla="*/ 12 h 40"/>
                    <a:gd name="T30" fmla="*/ 30 w 87"/>
                    <a:gd name="T31" fmla="*/ 15 h 40"/>
                    <a:gd name="T32" fmla="*/ 35 w 87"/>
                    <a:gd name="T33" fmla="*/ 18 h 40"/>
                    <a:gd name="T34" fmla="*/ 41 w 87"/>
                    <a:gd name="T35" fmla="*/ 10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60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083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4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5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0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2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077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20 w 83"/>
                  <a:gd name="T1" fmla="*/ 7 h 117"/>
                  <a:gd name="T2" fmla="*/ 6 w 83"/>
                  <a:gd name="T3" fmla="*/ 0 h 117"/>
                  <a:gd name="T4" fmla="*/ 0 w 83"/>
                  <a:gd name="T5" fmla="*/ 30 h 117"/>
                  <a:gd name="T6" fmla="*/ 20 w 83"/>
                  <a:gd name="T7" fmla="*/ 7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8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25 h 98"/>
                  <a:gd name="T2" fmla="*/ 30 w 140"/>
                  <a:gd name="T3" fmla="*/ 0 h 98"/>
                  <a:gd name="T4" fmla="*/ 35 w 140"/>
                  <a:gd name="T5" fmla="*/ 13 h 98"/>
                  <a:gd name="T6" fmla="*/ 0 w 140"/>
                  <a:gd name="T7" fmla="*/ 25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9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2 h 49"/>
                  <a:gd name="T2" fmla="*/ 37 w 145"/>
                  <a:gd name="T3" fmla="*/ 0 h 49"/>
                  <a:gd name="T4" fmla="*/ 33 w 145"/>
                  <a:gd name="T5" fmla="*/ 13 h 49"/>
                  <a:gd name="T6" fmla="*/ 0 w 145"/>
                  <a:gd name="T7" fmla="*/ 2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63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7 w 109"/>
                <a:gd name="T5" fmla="*/ 5 h 156"/>
                <a:gd name="T6" fmla="*/ 54 w 109"/>
                <a:gd name="T7" fmla="*/ 14 h 156"/>
                <a:gd name="T8" fmla="*/ 85 w 109"/>
                <a:gd name="T9" fmla="*/ 28 h 156"/>
                <a:gd name="T10" fmla="*/ 114 w 109"/>
                <a:gd name="T11" fmla="*/ 50 h 156"/>
                <a:gd name="T12" fmla="*/ 140 w 109"/>
                <a:gd name="T13" fmla="*/ 81 h 156"/>
                <a:gd name="T14" fmla="*/ 157 w 109"/>
                <a:gd name="T15" fmla="*/ 124 h 156"/>
                <a:gd name="T16" fmla="*/ 160 w 109"/>
                <a:gd name="T17" fmla="*/ 179 h 156"/>
                <a:gd name="T18" fmla="*/ 154 w 109"/>
                <a:gd name="T19" fmla="*/ 179 h 156"/>
                <a:gd name="T20" fmla="*/ 145 w 109"/>
                <a:gd name="T21" fmla="*/ 179 h 156"/>
                <a:gd name="T22" fmla="*/ 137 w 109"/>
                <a:gd name="T23" fmla="*/ 179 h 156"/>
                <a:gd name="T24" fmla="*/ 127 w 109"/>
                <a:gd name="T25" fmla="*/ 177 h 156"/>
                <a:gd name="T26" fmla="*/ 119 w 109"/>
                <a:gd name="T27" fmla="*/ 176 h 156"/>
                <a:gd name="T28" fmla="*/ 109 w 109"/>
                <a:gd name="T29" fmla="*/ 172 h 156"/>
                <a:gd name="T30" fmla="*/ 97 w 109"/>
                <a:gd name="T31" fmla="*/ 166 h 156"/>
                <a:gd name="T32" fmla="*/ 85 w 109"/>
                <a:gd name="T33" fmla="*/ 160 h 156"/>
                <a:gd name="T34" fmla="*/ 78 w 109"/>
                <a:gd name="T35" fmla="*/ 145 h 156"/>
                <a:gd name="T36" fmla="*/ 78 w 109"/>
                <a:gd name="T37" fmla="*/ 127 h 156"/>
                <a:gd name="T38" fmla="*/ 82 w 109"/>
                <a:gd name="T39" fmla="*/ 110 h 156"/>
                <a:gd name="T40" fmla="*/ 86 w 109"/>
                <a:gd name="T41" fmla="*/ 92 h 156"/>
                <a:gd name="T42" fmla="*/ 82 w 109"/>
                <a:gd name="T43" fmla="*/ 71 h 156"/>
                <a:gd name="T44" fmla="*/ 70 w 109"/>
                <a:gd name="T45" fmla="*/ 49 h 156"/>
                <a:gd name="T46" fmla="*/ 46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9 w 54"/>
                <a:gd name="T5" fmla="*/ 3 h 40"/>
                <a:gd name="T6" fmla="*/ 20 w 54"/>
                <a:gd name="T7" fmla="*/ 10 h 40"/>
                <a:gd name="T8" fmla="*/ 32 w 54"/>
                <a:gd name="T9" fmla="*/ 14 h 40"/>
                <a:gd name="T10" fmla="*/ 43 w 54"/>
                <a:gd name="T11" fmla="*/ 17 h 40"/>
                <a:gd name="T12" fmla="*/ 56 w 54"/>
                <a:gd name="T13" fmla="*/ 19 h 40"/>
                <a:gd name="T14" fmla="*/ 68 w 54"/>
                <a:gd name="T15" fmla="*/ 20 h 40"/>
                <a:gd name="T16" fmla="*/ 81 w 54"/>
                <a:gd name="T17" fmla="*/ 18 h 40"/>
                <a:gd name="T18" fmla="*/ 79 w 54"/>
                <a:gd name="T19" fmla="*/ 29 h 40"/>
                <a:gd name="T20" fmla="*/ 75 w 54"/>
                <a:gd name="T21" fmla="*/ 38 h 40"/>
                <a:gd name="T22" fmla="*/ 66 w 54"/>
                <a:gd name="T23" fmla="*/ 44 h 40"/>
                <a:gd name="T24" fmla="*/ 55 w 54"/>
                <a:gd name="T25" fmla="*/ 46 h 40"/>
                <a:gd name="T26" fmla="*/ 42 w 54"/>
                <a:gd name="T27" fmla="*/ 45 h 40"/>
                <a:gd name="T28" fmla="*/ 28 w 54"/>
                <a:gd name="T29" fmla="*/ 37 h 40"/>
                <a:gd name="T30" fmla="*/ 15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0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7 h 237"/>
                <a:gd name="T4" fmla="*/ 5 w 257"/>
                <a:gd name="T5" fmla="*/ 54 h 237"/>
                <a:gd name="T6" fmla="*/ 11 w 257"/>
                <a:gd name="T7" fmla="*/ 81 h 237"/>
                <a:gd name="T8" fmla="*/ 20 w 257"/>
                <a:gd name="T9" fmla="*/ 104 h 237"/>
                <a:gd name="T10" fmla="*/ 32 w 257"/>
                <a:gd name="T11" fmla="*/ 127 h 237"/>
                <a:gd name="T12" fmla="*/ 48 w 257"/>
                <a:gd name="T13" fmla="*/ 151 h 237"/>
                <a:gd name="T14" fmla="*/ 68 w 257"/>
                <a:gd name="T15" fmla="*/ 172 h 237"/>
                <a:gd name="T16" fmla="*/ 91 w 257"/>
                <a:gd name="T17" fmla="*/ 190 h 237"/>
                <a:gd name="T18" fmla="*/ 120 w 257"/>
                <a:gd name="T19" fmla="*/ 208 h 237"/>
                <a:gd name="T20" fmla="*/ 154 w 257"/>
                <a:gd name="T21" fmla="*/ 222 h 237"/>
                <a:gd name="T22" fmla="*/ 190 w 257"/>
                <a:gd name="T23" fmla="*/ 234 h 237"/>
                <a:gd name="T24" fmla="*/ 234 w 257"/>
                <a:gd name="T25" fmla="*/ 244 h 237"/>
                <a:gd name="T26" fmla="*/ 282 w 257"/>
                <a:gd name="T27" fmla="*/ 250 h 237"/>
                <a:gd name="T28" fmla="*/ 337 w 257"/>
                <a:gd name="T29" fmla="*/ 253 h 237"/>
                <a:gd name="T30" fmla="*/ 394 w 257"/>
                <a:gd name="T31" fmla="*/ 252 h 237"/>
                <a:gd name="T32" fmla="*/ 460 w 257"/>
                <a:gd name="T33" fmla="*/ 248 h 237"/>
                <a:gd name="T34" fmla="*/ 402 w 257"/>
                <a:gd name="T35" fmla="*/ 243 h 237"/>
                <a:gd name="T36" fmla="*/ 349 w 257"/>
                <a:gd name="T37" fmla="*/ 235 h 237"/>
                <a:gd name="T38" fmla="*/ 305 w 257"/>
                <a:gd name="T39" fmla="*/ 226 h 237"/>
                <a:gd name="T40" fmla="*/ 265 w 257"/>
                <a:gd name="T41" fmla="*/ 218 h 237"/>
                <a:gd name="T42" fmla="*/ 229 w 257"/>
                <a:gd name="T43" fmla="*/ 207 h 237"/>
                <a:gd name="T44" fmla="*/ 201 w 257"/>
                <a:gd name="T45" fmla="*/ 194 h 237"/>
                <a:gd name="T46" fmla="*/ 174 w 257"/>
                <a:gd name="T47" fmla="*/ 181 h 237"/>
                <a:gd name="T48" fmla="*/ 150 w 257"/>
                <a:gd name="T49" fmla="*/ 165 h 237"/>
                <a:gd name="T50" fmla="*/ 128 w 257"/>
                <a:gd name="T51" fmla="*/ 151 h 237"/>
                <a:gd name="T52" fmla="*/ 110 w 257"/>
                <a:gd name="T53" fmla="*/ 133 h 237"/>
                <a:gd name="T54" fmla="*/ 94 w 257"/>
                <a:gd name="T55" fmla="*/ 115 h 237"/>
                <a:gd name="T56" fmla="*/ 78 w 257"/>
                <a:gd name="T57" fmla="*/ 94 h 237"/>
                <a:gd name="T58" fmla="*/ 59 w 257"/>
                <a:gd name="T59" fmla="*/ 73 h 237"/>
                <a:gd name="T60" fmla="*/ 41 w 257"/>
                <a:gd name="T61" fmla="*/ 51 h 237"/>
                <a:gd name="T62" fmla="*/ 21 w 257"/>
                <a:gd name="T63" fmla="*/ 2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40 w 124"/>
                <a:gd name="T1" fmla="*/ 0 h 110"/>
                <a:gd name="T2" fmla="*/ 225 w 124"/>
                <a:gd name="T3" fmla="*/ 118 h 110"/>
                <a:gd name="T4" fmla="*/ 218 w 124"/>
                <a:gd name="T5" fmla="*/ 117 h 110"/>
                <a:gd name="T6" fmla="*/ 194 w 124"/>
                <a:gd name="T7" fmla="*/ 115 h 110"/>
                <a:gd name="T8" fmla="*/ 162 w 124"/>
                <a:gd name="T9" fmla="*/ 111 h 110"/>
                <a:gd name="T10" fmla="*/ 124 w 124"/>
                <a:gd name="T11" fmla="*/ 109 h 110"/>
                <a:gd name="T12" fmla="*/ 82 w 124"/>
                <a:gd name="T13" fmla="*/ 106 h 110"/>
                <a:gd name="T14" fmla="*/ 46 w 124"/>
                <a:gd name="T15" fmla="*/ 107 h 110"/>
                <a:gd name="T16" fmla="*/ 16 w 124"/>
                <a:gd name="T17" fmla="*/ 112 h 110"/>
                <a:gd name="T18" fmla="*/ 0 w 124"/>
                <a:gd name="T19" fmla="*/ 120 h 110"/>
                <a:gd name="T20" fmla="*/ 7 w 124"/>
                <a:gd name="T21" fmla="*/ 107 h 110"/>
                <a:gd name="T22" fmla="*/ 15 w 124"/>
                <a:gd name="T23" fmla="*/ 97 h 110"/>
                <a:gd name="T24" fmla="*/ 30 w 124"/>
                <a:gd name="T25" fmla="*/ 90 h 110"/>
                <a:gd name="T26" fmla="*/ 46 w 124"/>
                <a:gd name="T27" fmla="*/ 83 h 110"/>
                <a:gd name="T28" fmla="*/ 65 w 124"/>
                <a:gd name="T29" fmla="*/ 78 h 110"/>
                <a:gd name="T30" fmla="*/ 85 w 124"/>
                <a:gd name="T31" fmla="*/ 77 h 110"/>
                <a:gd name="T32" fmla="*/ 106 w 124"/>
                <a:gd name="T33" fmla="*/ 77 h 110"/>
                <a:gd name="T34" fmla="*/ 131 w 124"/>
                <a:gd name="T35" fmla="*/ 81 h 110"/>
                <a:gd name="T36" fmla="*/ 132 w 124"/>
                <a:gd name="T37" fmla="*/ 77 h 110"/>
                <a:gd name="T38" fmla="*/ 127 w 124"/>
                <a:gd name="T39" fmla="*/ 62 h 110"/>
                <a:gd name="T40" fmla="*/ 121 w 124"/>
                <a:gd name="T41" fmla="*/ 42 h 110"/>
                <a:gd name="T42" fmla="*/ 119 w 124"/>
                <a:gd name="T43" fmla="*/ 32 h 110"/>
                <a:gd name="T44" fmla="*/ 114 w 124"/>
                <a:gd name="T45" fmla="*/ 32 h 110"/>
                <a:gd name="T46" fmla="*/ 110 w 124"/>
                <a:gd name="T47" fmla="*/ 31 h 110"/>
                <a:gd name="T48" fmla="*/ 106 w 124"/>
                <a:gd name="T49" fmla="*/ 28 h 110"/>
                <a:gd name="T50" fmla="*/ 104 w 124"/>
                <a:gd name="T51" fmla="*/ 25 h 110"/>
                <a:gd name="T52" fmla="*/ 104 w 124"/>
                <a:gd name="T53" fmla="*/ 21 h 110"/>
                <a:gd name="T54" fmla="*/ 106 w 124"/>
                <a:gd name="T55" fmla="*/ 16 h 110"/>
                <a:gd name="T56" fmla="*/ 120 w 124"/>
                <a:gd name="T57" fmla="*/ 8 h 110"/>
                <a:gd name="T58" fmla="*/ 140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2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9 w 109"/>
                <a:gd name="T3" fmla="*/ 1 h 156"/>
                <a:gd name="T4" fmla="*/ 32 w 109"/>
                <a:gd name="T5" fmla="*/ 5 h 156"/>
                <a:gd name="T6" fmla="*/ 67 w 109"/>
                <a:gd name="T7" fmla="*/ 12 h 156"/>
                <a:gd name="T8" fmla="*/ 105 w 109"/>
                <a:gd name="T9" fmla="*/ 26 h 156"/>
                <a:gd name="T10" fmla="*/ 142 w 109"/>
                <a:gd name="T11" fmla="*/ 46 h 156"/>
                <a:gd name="T12" fmla="*/ 174 w 109"/>
                <a:gd name="T13" fmla="*/ 75 h 156"/>
                <a:gd name="T14" fmla="*/ 194 w 109"/>
                <a:gd name="T15" fmla="*/ 114 h 156"/>
                <a:gd name="T16" fmla="*/ 198 w 109"/>
                <a:gd name="T17" fmla="*/ 164 h 156"/>
                <a:gd name="T18" fmla="*/ 192 w 109"/>
                <a:gd name="T19" fmla="*/ 164 h 156"/>
                <a:gd name="T20" fmla="*/ 181 w 109"/>
                <a:gd name="T21" fmla="*/ 164 h 156"/>
                <a:gd name="T22" fmla="*/ 169 w 109"/>
                <a:gd name="T23" fmla="*/ 164 h 156"/>
                <a:gd name="T24" fmla="*/ 158 w 109"/>
                <a:gd name="T25" fmla="*/ 162 h 156"/>
                <a:gd name="T26" fmla="*/ 147 w 109"/>
                <a:gd name="T27" fmla="*/ 161 h 156"/>
                <a:gd name="T28" fmla="*/ 135 w 109"/>
                <a:gd name="T29" fmla="*/ 158 h 156"/>
                <a:gd name="T30" fmla="*/ 120 w 109"/>
                <a:gd name="T31" fmla="*/ 153 h 156"/>
                <a:gd name="T32" fmla="*/ 105 w 109"/>
                <a:gd name="T33" fmla="*/ 147 h 156"/>
                <a:gd name="T34" fmla="*/ 96 w 109"/>
                <a:gd name="T35" fmla="*/ 132 h 156"/>
                <a:gd name="T36" fmla="*/ 96 w 109"/>
                <a:gd name="T37" fmla="*/ 117 h 156"/>
                <a:gd name="T38" fmla="*/ 102 w 109"/>
                <a:gd name="T39" fmla="*/ 101 h 156"/>
                <a:gd name="T40" fmla="*/ 108 w 109"/>
                <a:gd name="T41" fmla="*/ 84 h 156"/>
                <a:gd name="T42" fmla="*/ 102 w 109"/>
                <a:gd name="T43" fmla="*/ 66 h 156"/>
                <a:gd name="T44" fmla="*/ 88 w 109"/>
                <a:gd name="T45" fmla="*/ 45 h 156"/>
                <a:gd name="T46" fmla="*/ 57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57 w 46"/>
                <a:gd name="T1" fmla="*/ 0 h 94"/>
                <a:gd name="T2" fmla="*/ 36 w 46"/>
                <a:gd name="T3" fmla="*/ 40 h 94"/>
                <a:gd name="T4" fmla="*/ 27 w 46"/>
                <a:gd name="T5" fmla="*/ 66 h 94"/>
                <a:gd name="T6" fmla="*/ 20 w 46"/>
                <a:gd name="T7" fmla="*/ 85 h 94"/>
                <a:gd name="T8" fmla="*/ 0 w 46"/>
                <a:gd name="T9" fmla="*/ 100 h 94"/>
                <a:gd name="T10" fmla="*/ 22 w 46"/>
                <a:gd name="T11" fmla="*/ 94 h 94"/>
                <a:gd name="T12" fmla="*/ 42 w 46"/>
                <a:gd name="T13" fmla="*/ 86 h 94"/>
                <a:gd name="T14" fmla="*/ 58 w 46"/>
                <a:gd name="T15" fmla="*/ 73 h 94"/>
                <a:gd name="T16" fmla="*/ 73 w 46"/>
                <a:gd name="T17" fmla="*/ 61 h 94"/>
                <a:gd name="T18" fmla="*/ 82 w 46"/>
                <a:gd name="T19" fmla="*/ 46 h 94"/>
                <a:gd name="T20" fmla="*/ 84 w 46"/>
                <a:gd name="T21" fmla="*/ 32 h 94"/>
                <a:gd name="T22" fmla="*/ 77 w 46"/>
                <a:gd name="T23" fmla="*/ 15 h 94"/>
                <a:gd name="T24" fmla="*/ 57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 w 54"/>
                <a:gd name="T5" fmla="*/ 3 h 40"/>
                <a:gd name="T6" fmla="*/ 23 w 54"/>
                <a:gd name="T7" fmla="*/ 8 h 40"/>
                <a:gd name="T8" fmla="*/ 37 w 54"/>
                <a:gd name="T9" fmla="*/ 12 h 40"/>
                <a:gd name="T10" fmla="*/ 52 w 54"/>
                <a:gd name="T11" fmla="*/ 15 h 40"/>
                <a:gd name="T12" fmla="*/ 68 w 54"/>
                <a:gd name="T13" fmla="*/ 17 h 40"/>
                <a:gd name="T14" fmla="*/ 81 w 54"/>
                <a:gd name="T15" fmla="*/ 18 h 40"/>
                <a:gd name="T16" fmla="*/ 96 w 54"/>
                <a:gd name="T17" fmla="*/ 16 h 40"/>
                <a:gd name="T18" fmla="*/ 95 w 54"/>
                <a:gd name="T19" fmla="*/ 27 h 40"/>
                <a:gd name="T20" fmla="*/ 89 w 54"/>
                <a:gd name="T21" fmla="*/ 35 h 40"/>
                <a:gd name="T22" fmla="*/ 79 w 54"/>
                <a:gd name="T23" fmla="*/ 40 h 40"/>
                <a:gd name="T24" fmla="*/ 65 w 54"/>
                <a:gd name="T25" fmla="*/ 42 h 40"/>
                <a:gd name="T26" fmla="*/ 49 w 54"/>
                <a:gd name="T27" fmla="*/ 41 h 40"/>
                <a:gd name="T28" fmla="*/ 33 w 54"/>
                <a:gd name="T29" fmla="*/ 34 h 40"/>
                <a:gd name="T30" fmla="*/ 17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5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30 w 596"/>
                <a:gd name="T1" fmla="*/ 392 h 666"/>
                <a:gd name="T2" fmla="*/ 11 w 596"/>
                <a:gd name="T3" fmla="*/ 362 h 666"/>
                <a:gd name="T4" fmla="*/ 0 w 596"/>
                <a:gd name="T5" fmla="*/ 307 h 666"/>
                <a:gd name="T6" fmla="*/ 7 w 596"/>
                <a:gd name="T7" fmla="*/ 236 h 666"/>
                <a:gd name="T8" fmla="*/ 46 w 596"/>
                <a:gd name="T9" fmla="*/ 161 h 666"/>
                <a:gd name="T10" fmla="*/ 125 w 596"/>
                <a:gd name="T11" fmla="*/ 90 h 666"/>
                <a:gd name="T12" fmla="*/ 259 w 596"/>
                <a:gd name="T13" fmla="*/ 33 h 666"/>
                <a:gd name="T14" fmla="*/ 449 w 596"/>
                <a:gd name="T15" fmla="*/ 2 h 666"/>
                <a:gd name="T16" fmla="*/ 692 w 596"/>
                <a:gd name="T17" fmla="*/ 9 h 666"/>
                <a:gd name="T18" fmla="*/ 881 w 596"/>
                <a:gd name="T19" fmla="*/ 72 h 666"/>
                <a:gd name="T20" fmla="*/ 1008 w 596"/>
                <a:gd name="T21" fmla="*/ 175 h 666"/>
                <a:gd name="T22" fmla="*/ 1075 w 596"/>
                <a:gd name="T23" fmla="*/ 302 h 666"/>
                <a:gd name="T24" fmla="*/ 1083 w 596"/>
                <a:gd name="T25" fmla="*/ 434 h 666"/>
                <a:gd name="T26" fmla="*/ 1031 w 596"/>
                <a:gd name="T27" fmla="*/ 557 h 666"/>
                <a:gd name="T28" fmla="*/ 923 w 596"/>
                <a:gd name="T29" fmla="*/ 652 h 666"/>
                <a:gd name="T30" fmla="*/ 759 w 596"/>
                <a:gd name="T31" fmla="*/ 704 h 666"/>
                <a:gd name="T32" fmla="*/ 708 w 596"/>
                <a:gd name="T33" fmla="*/ 699 h 666"/>
                <a:gd name="T34" fmla="*/ 803 w 596"/>
                <a:gd name="T35" fmla="*/ 655 h 666"/>
                <a:gd name="T36" fmla="*/ 877 w 596"/>
                <a:gd name="T37" fmla="*/ 577 h 666"/>
                <a:gd name="T38" fmla="*/ 927 w 596"/>
                <a:gd name="T39" fmla="*/ 482 h 666"/>
                <a:gd name="T40" fmla="*/ 946 w 596"/>
                <a:gd name="T41" fmla="*/ 377 h 666"/>
                <a:gd name="T42" fmla="*/ 935 w 596"/>
                <a:gd name="T43" fmla="*/ 274 h 666"/>
                <a:gd name="T44" fmla="*/ 882 w 596"/>
                <a:gd name="T45" fmla="*/ 184 h 666"/>
                <a:gd name="T46" fmla="*/ 788 w 596"/>
                <a:gd name="T47" fmla="*/ 118 h 666"/>
                <a:gd name="T48" fmla="*/ 621 w 596"/>
                <a:gd name="T49" fmla="*/ 79 h 666"/>
                <a:gd name="T50" fmla="*/ 448 w 596"/>
                <a:gd name="T51" fmla="*/ 65 h 666"/>
                <a:gd name="T52" fmla="*/ 317 w 596"/>
                <a:gd name="T53" fmla="*/ 75 h 666"/>
                <a:gd name="T54" fmla="*/ 220 w 596"/>
                <a:gd name="T55" fmla="*/ 107 h 666"/>
                <a:gd name="T56" fmla="*/ 152 w 596"/>
                <a:gd name="T57" fmla="*/ 158 h 666"/>
                <a:gd name="T58" fmla="*/ 104 w 596"/>
                <a:gd name="T59" fmla="*/ 218 h 666"/>
                <a:gd name="T60" fmla="*/ 73 w 596"/>
                <a:gd name="T61" fmla="*/ 288 h 666"/>
                <a:gd name="T62" fmla="*/ 51 w 596"/>
                <a:gd name="T63" fmla="*/ 35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6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756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756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756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anose="020B0604030504040204" pitchFamily="34" charset="0"/>
              </a:defRPr>
            </a:lvl1pPr>
          </a:lstStyle>
          <a:p>
            <a:fld id="{B7F760ED-409B-4AEC-8A99-E2E34767BE1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2016125"/>
          </a:xfrm>
        </p:spPr>
        <p:txBody>
          <a:bodyPr/>
          <a:lstStyle/>
          <a:p>
            <a:pPr eaLnBrk="1" hangingPunct="1"/>
            <a:r>
              <a:rPr lang="kk-KZ" altLang="ru-RU" b="1" smtClean="0">
                <a:solidFill>
                  <a:srgbClr val="FF3300"/>
                </a:solidFill>
              </a:rPr>
              <a:t>Консультация родителей пятиклассников</a:t>
            </a:r>
            <a:endParaRPr lang="ru-RU" altLang="ru-RU" b="1" smtClean="0">
              <a:solidFill>
                <a:srgbClr val="FF33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349500"/>
            <a:ext cx="7416800" cy="424815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ru-RU" altLang="ru-RU" b="1" i="1" smtClean="0"/>
              <a:t>"Адаптация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b="1" i="1" smtClean="0"/>
              <a:t>пятиклассников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b="1" i="1" smtClean="0"/>
              <a:t>к новым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b="1" i="1" smtClean="0"/>
              <a:t>условиям </a:t>
            </a:r>
          </a:p>
          <a:p>
            <a:pPr algn="r" eaLnBrk="1" hangingPunct="1">
              <a:lnSpc>
                <a:spcPct val="80000"/>
              </a:lnSpc>
            </a:pPr>
            <a:r>
              <a:rPr lang="ru-RU" altLang="ru-RU" b="1" i="1" smtClean="0"/>
              <a:t>учёбы"</a:t>
            </a:r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420938"/>
            <a:ext cx="405606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Возможные реакции: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Интеллектуальная</a:t>
            </a:r>
            <a:r>
              <a:rPr lang="ru-RU" altLang="ru-RU" sz="2400" smtClean="0"/>
              <a:t> - нарушение интеллектуальной деятельности. Отставание в развитии от сверстников.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Поведенческая</a:t>
            </a:r>
            <a:r>
              <a:rPr lang="ru-RU" altLang="ru-RU" sz="2400" smtClean="0"/>
              <a:t> - несоответствие поведения ребёнка правовым и моральным нормам (агрессивность, асоциальное поведение).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Коммуникативная </a:t>
            </a:r>
            <a:r>
              <a:rPr lang="ru-RU" altLang="ru-RU" sz="2400" smtClean="0"/>
              <a:t>- затруднения в общении со сверстниками и взрослыми.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Соматическая</a:t>
            </a:r>
            <a:r>
              <a:rPr lang="ru-RU" altLang="ru-RU" sz="2400" smtClean="0"/>
              <a:t> - отклонения в здоровье ребёнка.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Эмоциональная</a:t>
            </a:r>
            <a:r>
              <a:rPr lang="ru-RU" altLang="ru-RU" sz="2400" smtClean="0"/>
              <a:t> - эмоциональные трудности, тревоги по поводу переживания проблем в школе.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b="1" smtClean="0"/>
              <a:t>Чем можно помочь?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Первое условие школьного успеха пятиклассника —</a:t>
            </a:r>
            <a:r>
              <a:rPr lang="ru-RU" altLang="ru-RU" sz="1800" b="1" smtClean="0"/>
              <a:t> безусловное принятие ребенка, несмотря на те неудачи, с которыми он уже столкнулся или может столкнуться.</a:t>
            </a:r>
            <a:r>
              <a:rPr lang="ru-RU" altLang="ru-RU" sz="18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Если вас, что-то беспокоит в поведении ребенка, постарайтесь, как можно скорее встретиться и обсудить это с классным руководителем или психологом.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Если в семье произошли какие то события, повлиявшие на психологическое состояние ребенка (развод, отъезд в долгую командировку кого-то из родителей, рождение еще одного ребенка и тд.) сообщите об этом классному руководителю.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Проявляйте интерес к школьным делам, обсуждайте сложные ситуации, вместе ищите выход из конфликтов. Неформальное общение со своим ребенком после прошедшего школьного дня.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Помогите ребенку выучить имена новых учителей.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Не следует сразу ослаблять контроль за учебной деятельностью ребенка, если в период начальной школы он привык к вашему контролю.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Приучайте его к самостоятельности постепенно.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15888"/>
            <a:ext cx="17240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/>
          <a:lstStyle/>
          <a:p>
            <a:pPr algn="r" eaLnBrk="1" hangingPunct="1"/>
            <a:r>
              <a:rPr lang="ru-RU" altLang="ru-RU" b="1" smtClean="0"/>
              <a:t>Чем можно помочь?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Обязательное знакомство с его одноклассниками и возможность общения ребят после школы.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Недопустимость физических мер воздействия, запугивания, критики в адрес ребенка, особенно в присутствии других людей (бабушек, дедушек, сверстников).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Исключение таких мер наказания, как лишение удовольствий, физические и психические наказания.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Учет темперамента ребенка в период адаптации к школьному обучению. Медлительные и малообщительные дети гораздо труднее привыкают к классу, быстро теряют к нему интерес, если чувствуют со стороны взрослых и сверстников насилие, сарказм и жестокость.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Предоставление ребенку самостоятельности в учебной работе и организация обоснованного контроля за его учебной деятельностью.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Поощрение ребенка, и не только за учебные успехи. Моральное стимулирование достижений ребенка.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Основными помощниками родителей в сложных ситуациях являются терпение, внимание и понимание. Постарайтесь создать благоприятный климат в семье для ребенка.</a:t>
            </a:r>
          </a:p>
          <a:p>
            <a:pPr eaLnBrk="1" hangingPunct="1">
              <a:lnSpc>
                <a:spcPct val="80000"/>
              </a:lnSpc>
            </a:pPr>
            <a:endParaRPr lang="ru-RU" altLang="ru-RU" sz="1400" smtClean="0"/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913"/>
            <a:ext cx="17240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b="1" smtClean="0"/>
              <a:t>Чем можно помочь?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Создавайте условия для развития</a:t>
            </a:r>
            <a:r>
              <a:rPr lang="ru-RU" altLang="ru-RU" sz="2000" smtClean="0"/>
              <a:t> самостоятельности в поведении ребенка. У пятиклассника непременно должны быть домашние обязанности, за выполнение которых он несет ответственность.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Несмотря на кажущуюся взрослость,</a:t>
            </a:r>
            <a:r>
              <a:rPr lang="ru-RU" altLang="ru-RU" sz="2000" smtClean="0"/>
              <a:t> пятиклассник нуждается в ненавязчивом контроле со стороны родителей, поскольку не всегда может сам сориентироваться в новых требованиях школьной жизни.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Для пятиклассника учитель</a:t>
            </a:r>
            <a:r>
              <a:rPr lang="ru-RU" altLang="ru-RU" sz="2000" smtClean="0"/>
              <a:t> – уже не такой непререкаемый авторитет, как раньше, в адрес учителей могут звучать критические замечания. Важно обсудить с ребенком причины его недовольства, поддерживая при этом авторитет учителя.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Пятикласснику уже не так интересна учеба</a:t>
            </a:r>
            <a:r>
              <a:rPr lang="ru-RU" altLang="ru-RU" sz="2000" smtClean="0"/>
              <a:t> сама по себе, многим в школе интересно бывать потому, что там много друзей. Важно, чтобы у ребенка была возможность обсудить свои школьные дела, учебу и отношения с друзьями в семье, с родителями. 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5888"/>
            <a:ext cx="17240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200" b="1" i="1" smtClean="0">
                <a:latin typeface="Century Gothic" panose="020B0502020202020204" pitchFamily="34" charset="0"/>
              </a:rPr>
              <a:t>Слова, которые поддерживают и которые разрушают его веру в себя: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solidFill>
                  <a:srgbClr val="FF3300"/>
                </a:solidFill>
              </a:rPr>
              <a:t>Слова поддержки: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Зная тебя, я уверен, что вы все сделали, хорошо.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Ты делаешь это очень хорошо.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У тебя есть некоторые соображения по этому поводу? Готов ли ты начать?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Это серьезный вызов. Но я уверен. Что ты готов к нему.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240212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b="1" smtClean="0">
                <a:solidFill>
                  <a:srgbClr val="FF3300"/>
                </a:solidFill>
              </a:rPr>
              <a:t>Слова разочарования:</a:t>
            </a:r>
          </a:p>
          <a:p>
            <a:pPr eaLnBrk="1" hangingPunct="1">
              <a:lnSpc>
                <a:spcPct val="80000"/>
              </a:lnSpc>
            </a:pPr>
            <a:endParaRPr lang="ru-RU" altLang="ru-RU" b="1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Зная тебя и твои способности. Я думаю. Ты смог бы сделать это гораздо лучше.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Эта идея никогда не сможет быть реализована.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Это для тебя слишком трудно, поэтому я сам это сделаю.</a:t>
            </a:r>
          </a:p>
        </p:txBody>
      </p:sp>
      <p:pic>
        <p:nvPicPr>
          <p:cNvPr id="17413" name="Picture 5" descr="super02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5229225"/>
            <a:ext cx="1528762" cy="14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6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2458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Способы преодоления тревожности: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800" b="1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Не сравнивайте ребенка с окружающими.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Доверяйте ребенку.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Чаще хвалите его, но так, чтобы он знал, за что.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Демонстрируйте образцы уверенного поведения, будьте во всем примером ребенку.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Не предъявляйте к ребенку завышенных требований.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Будьте последовательны в воспитании ребенка. Не запрещайте без всяких причин того, что разрешали раньше.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Старайтесь делать ребенку меньше замечаний.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Используйте наказание лишь в крайних случаях.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Не унижайте ребенка, наказывая его.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Общаясь с ребенком, не подрывайте авторитет других значимых взрослых людей. Например, нельзя говорить ребенку: «Много ваша учительница понимает, лучше меня слушай!».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smtClean="0"/>
              <a:t>Помогите ему найти дело по душе.</a:t>
            </a:r>
          </a:p>
        </p:txBody>
      </p:sp>
      <p:pic>
        <p:nvPicPr>
          <p:cNvPr id="18436" name="Picture 4" descr="lands07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2349500"/>
            <a:ext cx="4056062" cy="3657600"/>
          </a:xfrm>
        </p:spPr>
      </p:pic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1692275" y="188913"/>
            <a:ext cx="5329238" cy="19446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Желаю успеха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Возрастные особенности младшего подростка: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5370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потребность в достойном положении в коллективе сверстников, в семье;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повышенная утомляемость;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стремление обзавестись верным другом;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стремление избежать изоляции, как в классе, так и в малом коллективе;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повышенный интерес к вопросу о “соотношении сил” в классе;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стремление отмежеваться от всего подчеркнуто детского;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отсутствие авторитета возраста;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отвращение к необоснованным запретам;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восприимчивость к промахам учителей;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переоценка своих возможностей, реализация которых предполагается в отдаленном будущем;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отсутствие адаптации к неудачам;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отсутствие адаптации к положению “худшего”;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ярко выраженная эмоциональность;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требовательность к соответствию слова делу;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повышенный интерес к спорту;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увлечение коллекционированием, увлечение музыкой и киноискусством.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0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60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0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sz="4000" b="1" smtClean="0"/>
              <a:t>Какими должны быть пятиклассники?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b="1" smtClean="0"/>
              <a:t>Пятиклассники должны: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уметь общаться с одноклассниками, иметь свое мнение и формировать его с учетом мнения других, уметь поддерживать отношения;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уметь правильно распределять и планировать свое время, проявлять самостоятельность в своих делах и в случае необходимости обращаться за помощью взрослых;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стараться учиться, стремиться овладевать знаниями, уметь заниматься самостоятельно;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уметь дружить, иметь постоянного друга, общаться с мальчиками и девочками, самостоятельно разрешать возникающие конфликты;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иметь постоянные обязанности дома, выполнять их без напоминания, помогать родителям;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уметь общаться с продавцом, врачом и т. д.;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уметь предвидеть последствия своих действий, делать безопасный, правильный выбор.</a:t>
            </a:r>
          </a:p>
        </p:txBody>
      </p:sp>
      <p:pic>
        <p:nvPicPr>
          <p:cNvPr id="6148" name="Picture 4" descr="J023396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5888"/>
            <a:ext cx="23558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Критерии готовности к обучению в средней школе: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сформированность основных компонентов учебной деятельности, успешное усвоение программного материала;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новообразования младшего школьного возраста – произвольность, рефлексия, мышление в понятиях (в соответствующих возрасту формах);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качественно иной, более «взрослый» тип взаимоотношений с учителями и одноклассниками.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b="1" smtClean="0"/>
              <a:t>Вопросы родителям: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6405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Сколько учебных предметов изучалось Вашим ребёнком в 4 классе? В 5 классе?</a:t>
            </a:r>
          </a:p>
          <a:p>
            <a:pPr eaLnBrk="1" hangingPunct="1"/>
            <a:r>
              <a:rPr lang="ru-RU" altLang="ru-RU" sz="2800" smtClean="0"/>
              <a:t>Какова недельная учебная нагрузка была у Вашего ребёнка в 4 классе? В 5 классе?</a:t>
            </a:r>
          </a:p>
          <a:p>
            <a:pPr eaLnBrk="1" hangingPunct="1"/>
            <a:r>
              <a:rPr lang="ru-RU" altLang="ru-RU" sz="2800" smtClean="0"/>
              <a:t>Сколько учителей обучало Вашего ребёнка в 4 классе? В 5 классе?</a:t>
            </a:r>
          </a:p>
          <a:p>
            <a:pPr eaLnBrk="1" hangingPunct="1"/>
            <a:r>
              <a:rPr lang="ru-RU" altLang="ru-RU" sz="2800" smtClean="0"/>
              <a:t>Сколько времени в среднем тратил Ваш ребёнок на подготовку домашних заданий в 4 классе? В 5 классе?</a:t>
            </a:r>
          </a:p>
        </p:txBody>
      </p:sp>
      <p:pic>
        <p:nvPicPr>
          <p:cNvPr id="8196" name="Picture 5" descr="J023396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5888"/>
            <a:ext cx="1944687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b="1" smtClean="0"/>
              <a:t>Сравнительная таблица</a:t>
            </a:r>
          </a:p>
        </p:txBody>
      </p:sp>
      <p:graphicFrame>
        <p:nvGraphicFramePr>
          <p:cNvPr id="5182" name="Group 62"/>
          <p:cNvGraphicFramePr>
            <a:graphicFrameLocks noGrp="1"/>
          </p:cNvGraphicFramePr>
          <p:nvPr>
            <p:ph idx="1"/>
          </p:nvPr>
        </p:nvGraphicFramePr>
        <p:xfrm>
          <a:off x="611188" y="1557338"/>
          <a:ext cx="6337300" cy="5026025"/>
        </p:xfrm>
        <a:graphic>
          <a:graphicData uri="http://schemas.openxmlformats.org/drawingml/2006/table">
            <a:tbl>
              <a:tblPr/>
              <a:tblGrid>
                <a:gridCol w="619125"/>
                <a:gridCol w="2622550"/>
                <a:gridCol w="3095625"/>
              </a:tblGrid>
              <a:tr h="904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класс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 класс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– 9 предметов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– 14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предметов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– 22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– 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часов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– 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учителя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– 10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учителей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1 - 2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2 -2,5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245" name="Picture 42" descr="SCAL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268413"/>
            <a:ext cx="2314575" cy="165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Возникающие проблемы: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8229600" cy="5329237"/>
          </a:xfrm>
        </p:spPr>
        <p:txBody>
          <a:bodyPr/>
          <a:lstStyle/>
          <a:p>
            <a:pPr eaLnBrk="1" hangingPunct="1"/>
            <a:r>
              <a:rPr lang="ru-RU" altLang="ru-RU" sz="1600" smtClean="0"/>
              <a:t>очень много разных учителей;</a:t>
            </a:r>
          </a:p>
          <a:p>
            <a:pPr eaLnBrk="1" hangingPunct="1"/>
            <a:r>
              <a:rPr lang="ru-RU" altLang="ru-RU" sz="1600" smtClean="0"/>
              <a:t>непривычное расписание;</a:t>
            </a:r>
          </a:p>
          <a:p>
            <a:pPr eaLnBrk="1" hangingPunct="1"/>
            <a:r>
              <a:rPr lang="ru-RU" altLang="ru-RU" sz="1600" smtClean="0"/>
              <a:t>много новых кабинетов;</a:t>
            </a:r>
          </a:p>
          <a:p>
            <a:pPr eaLnBrk="1" hangingPunct="1"/>
            <a:r>
              <a:rPr lang="ru-RU" altLang="ru-RU" sz="1600" smtClean="0"/>
              <a:t>новые дети в классе;</a:t>
            </a:r>
          </a:p>
          <a:p>
            <a:pPr eaLnBrk="1" hangingPunct="1"/>
            <a:r>
              <a:rPr lang="ru-RU" altLang="ru-RU" sz="1600" smtClean="0"/>
              <a:t>новый классный руководитель;</a:t>
            </a:r>
          </a:p>
          <a:p>
            <a:pPr eaLnBrk="1" hangingPunct="1"/>
            <a:r>
              <a:rPr lang="ru-RU" altLang="ru-RU" sz="1600" smtClean="0"/>
              <a:t>проблемы со старшеклассниками;</a:t>
            </a:r>
          </a:p>
          <a:p>
            <a:pPr eaLnBrk="1" hangingPunct="1"/>
            <a:r>
              <a:rPr lang="ru-RU" altLang="ru-RU" sz="1600" smtClean="0"/>
              <a:t>возросший темп работы;</a:t>
            </a:r>
          </a:p>
          <a:p>
            <a:pPr eaLnBrk="1" hangingPunct="1"/>
            <a:r>
              <a:rPr lang="ru-RU" altLang="ru-RU" sz="1600" smtClean="0"/>
              <a:t>возросший объем работ в классе и д/з;</a:t>
            </a:r>
          </a:p>
          <a:p>
            <a:pPr eaLnBrk="1" hangingPunct="1"/>
            <a:r>
              <a:rPr lang="ru-RU" altLang="ru-RU" sz="1600" smtClean="0"/>
              <a:t>рассогласованность, даже противоречивость требований отдельных педагогов;</a:t>
            </a:r>
          </a:p>
          <a:p>
            <a:pPr eaLnBrk="1" hangingPunct="1"/>
            <a:r>
              <a:rPr lang="ru-RU" altLang="ru-RU" sz="1600" smtClean="0"/>
              <a:t>ослабление или отсутствие контроля;</a:t>
            </a:r>
          </a:p>
          <a:p>
            <a:pPr eaLnBrk="1" hangingPunct="1"/>
            <a:r>
              <a:rPr lang="ru-RU" altLang="ru-RU" sz="1600" smtClean="0"/>
              <a:t>необходимость на каждом уроке приспосабливаться к своеобразному </a:t>
            </a:r>
          </a:p>
          <a:p>
            <a:pPr eaLnBrk="1" hangingPunct="1">
              <a:buFontTx/>
              <a:buNone/>
            </a:pPr>
            <a:r>
              <a:rPr lang="ru-RU" altLang="ru-RU" sz="1600" smtClean="0"/>
              <a:t>      темпу, особенностям речи учителей;  </a:t>
            </a:r>
          </a:p>
          <a:p>
            <a:pPr eaLnBrk="1" hangingPunct="1"/>
            <a:r>
              <a:rPr lang="ru-RU" altLang="ru-RU" sz="1600" smtClean="0"/>
              <a:t>несамостоятельность в работе с текстами;</a:t>
            </a:r>
          </a:p>
          <a:p>
            <a:pPr eaLnBrk="1" hangingPunct="1"/>
            <a:r>
              <a:rPr lang="ru-RU" altLang="ru-RU" sz="1600" smtClean="0"/>
              <a:t>низкий уровень развития речи;</a:t>
            </a:r>
          </a:p>
          <a:p>
            <a:pPr eaLnBrk="1" hangingPunct="1"/>
            <a:r>
              <a:rPr lang="ru-RU" altLang="ru-RU" sz="1600" smtClean="0"/>
              <a:t>слабое развитие навыков самостоятельной работы;</a:t>
            </a:r>
          </a:p>
          <a:p>
            <a:pPr eaLnBrk="1" hangingPunct="1"/>
            <a:r>
              <a:rPr lang="ru-RU" altLang="ru-RU" sz="1600" smtClean="0"/>
              <a:t>своеобразие подросткового возраста. </a:t>
            </a:r>
            <a:r>
              <a:rPr lang="ru-RU" altLang="ru-RU" smtClean="0"/>
              <a:t> </a:t>
            </a:r>
          </a:p>
        </p:txBody>
      </p:sp>
      <p:pic>
        <p:nvPicPr>
          <p:cNvPr id="10244" name="Picture 8" descr="PE0228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249738"/>
            <a:ext cx="2217737" cy="260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1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Признаки успешной адаптации: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удовлетворенность ребенка процессом обучения;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ребенок легко справляется с программой;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степень самостоятельности ребенка при выполнении им учебных заданий, готовность прибегнуть к помощи взрослого лишь ПОСЛЕ попыток выполнить задание самому;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удовлетворенность межличностными отношениями – с одноклассниками и учителем.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Признаки дезадаптации: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Усталый, утомлённый внешний вид ребёнка.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Нежелание ребёнка делиться своими впечатлениями о проведённом дне.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Стремление отвлечь взрослого от школьных событий, переключить внимание на другие темы.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Нежелания выполнять домашние задания.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Негативные характеристики в адрес школы, учителей, одноклассников.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Жалобы на те или иные события, связанные со школой.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Беспокойный сон.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Трудности утреннего пробуждения, вялость.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RU" sz="2400" smtClean="0"/>
              <a:t>Постоянные жалобы на плохое самочувствие.</a:t>
            </a:r>
          </a:p>
        </p:txBody>
      </p:sp>
      <p:pic>
        <p:nvPicPr>
          <p:cNvPr id="12292" name="Picture 4" descr="people1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49275"/>
            <a:ext cx="1150938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1076</TotalTime>
  <Words>1237</Words>
  <Application>Microsoft Office PowerPoint</Application>
  <PresentationFormat>Экран (4:3)</PresentationFormat>
  <Paragraphs>154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Verdana</vt:lpstr>
      <vt:lpstr>Century Gothic</vt:lpstr>
      <vt:lpstr>Оформление по умолчанию</vt:lpstr>
      <vt:lpstr>Шары</vt:lpstr>
      <vt:lpstr>Консультация родителей пятиклассников</vt:lpstr>
      <vt:lpstr>Возрастные особенности младшего подростка:</vt:lpstr>
      <vt:lpstr>Какими должны быть пятиклассники?</vt:lpstr>
      <vt:lpstr>Критерии готовности к обучению в средней школе:</vt:lpstr>
      <vt:lpstr>Вопросы родителям:</vt:lpstr>
      <vt:lpstr>Сравнительная таблица</vt:lpstr>
      <vt:lpstr>Возникающие проблемы:</vt:lpstr>
      <vt:lpstr>Признаки успешной адаптации:</vt:lpstr>
      <vt:lpstr>Признаки дезадаптации:</vt:lpstr>
      <vt:lpstr>Возможные реакции:</vt:lpstr>
      <vt:lpstr>Чем можно помочь?</vt:lpstr>
      <vt:lpstr>Чем можно помочь?</vt:lpstr>
      <vt:lpstr>Чем можно помочь?</vt:lpstr>
      <vt:lpstr>Слова, которые поддерживают и которые разрушают его веру в себя:</vt:lpstr>
      <vt:lpstr>Способы преодоления тревожности:</vt:lpstr>
      <vt:lpstr>Презентация PowerPoint</vt:lpstr>
    </vt:vector>
  </TitlesOfParts>
  <Company>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в 5 классе</dc:title>
  <dc:creator>http://www.psy.5igorsk.ru</dc:creator>
  <cp:lastModifiedBy>Ученик</cp:lastModifiedBy>
  <cp:revision>147</cp:revision>
  <dcterms:created xsi:type="dcterms:W3CDTF">2008-06-14T18:30:51Z</dcterms:created>
  <dcterms:modified xsi:type="dcterms:W3CDTF">2022-11-25T04:55:59Z</dcterms:modified>
</cp:coreProperties>
</file>