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  <p:sldMasterId id="2147483692" r:id="rId2"/>
  </p:sldMasterIdLst>
  <p:notesMasterIdLst>
    <p:notesMasterId r:id="rId19"/>
  </p:notesMasterIdLst>
  <p:sldIdLst>
    <p:sldId id="256" r:id="rId3"/>
    <p:sldId id="287" r:id="rId4"/>
    <p:sldId id="258" r:id="rId5"/>
    <p:sldId id="285" r:id="rId6"/>
    <p:sldId id="257" r:id="rId7"/>
    <p:sldId id="259" r:id="rId8"/>
    <p:sldId id="261" r:id="rId9"/>
    <p:sldId id="274" r:id="rId10"/>
    <p:sldId id="262" r:id="rId11"/>
    <p:sldId id="264" r:id="rId12"/>
    <p:sldId id="265" r:id="rId13"/>
    <p:sldId id="267" r:id="rId14"/>
    <p:sldId id="277" r:id="rId15"/>
    <p:sldId id="270" r:id="rId16"/>
    <p:sldId id="283" r:id="rId17"/>
    <p:sldId id="290" r:id="rId18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50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6440DE0-F281-41A7-B739-2496CD2F5B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083090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9A63EDA-5D3F-4A56-8F41-A19A09861E93}" type="slidenum">
              <a:rPr lang="ru-RU" altLang="ru-RU"/>
              <a:pPr eaLnBrk="1" hangingPunct="1"/>
              <a:t>6</a:t>
            </a:fld>
            <a:endParaRPr lang="ru-RU" altLang="ru-RU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  <a:cs typeface="Arial" panose="020B0604020202020204" pitchFamily="34" charset="0"/>
              </a:rPr>
              <a:t>Родители отвечают на вопросы предыдущего слайда и заполняется сравнительная таблица.</a:t>
            </a:r>
          </a:p>
        </p:txBody>
      </p:sp>
    </p:spTree>
    <p:extLst>
      <p:ext uri="{BB962C8B-B14F-4D97-AF65-F5344CB8AC3E}">
        <p14:creationId xmlns:p14="http://schemas.microsoft.com/office/powerpoint/2010/main" val="9567482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5EBE805-B489-4921-91A7-8E1B64B50FC2}" type="slidenum">
              <a:rPr lang="ru-RU" altLang="ru-RU"/>
              <a:pPr eaLnBrk="1" hangingPunct="1"/>
              <a:t>7</a:t>
            </a:fld>
            <a:endParaRPr lang="ru-RU" altLang="ru-RU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  <a:cs typeface="Arial" panose="020B0604020202020204" pitchFamily="34" charset="0"/>
              </a:rPr>
              <a:t>«Какие проблемы возникли у ваших детей с переходом в 5 класс?» -вопрос родителям. Список дополняется ответами на этот вопрос учителями и детьми.</a:t>
            </a:r>
          </a:p>
        </p:txBody>
      </p:sp>
    </p:spTree>
    <p:extLst>
      <p:ext uri="{BB962C8B-B14F-4D97-AF65-F5344CB8AC3E}">
        <p14:creationId xmlns:p14="http://schemas.microsoft.com/office/powerpoint/2010/main" val="36843370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BA1B5D3-DC9D-456C-98B9-B3650B0C95D8}" type="slidenum">
              <a:rPr lang="ru-RU" altLang="ru-RU"/>
              <a:pPr eaLnBrk="1" hangingPunct="1"/>
              <a:t>16</a:t>
            </a:fld>
            <a:endParaRPr lang="ru-RU" altLang="ru-RU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b="1" smtClean="0">
                <a:latin typeface="Arial" panose="020B0604020202020204" pitchFamily="34" charset="0"/>
                <a:cs typeface="Arial" panose="020B0604020202020204" pitchFamily="34" charset="0"/>
              </a:rPr>
              <a:t>Используемая литература:</a:t>
            </a:r>
            <a:r>
              <a:rPr lang="ru-RU" altLang="ru-RU" i="1" smtClean="0">
                <a:latin typeface="Arial" panose="020B0604020202020204" pitchFamily="34" charset="0"/>
                <a:cs typeface="Arial" panose="020B0604020202020204" pitchFamily="34" charset="0"/>
              </a:rPr>
              <a:t> Лашина О. Ваш ребенок – пятиклассник. Занятия родительского клуба  // Школьный психолог. Прил.к газ. Первое сентября. – 2006. - № 13. </a:t>
            </a:r>
          </a:p>
          <a:p>
            <a:pPr eaLnBrk="1" hangingPunct="1"/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446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11F339-9ED1-41E1-AD9F-A1A4B0DA6E5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288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9AFAAF-9586-447F-B714-0D661A9D0CF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72786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0FDFB6-51B0-439F-8671-57F32EDE882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87328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C722FD-7AC2-4C1E-B0D3-DE0EB77053F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578775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69F9DF-6D30-4769-AF43-2112C97B3A3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966634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805863" cy="6858000"/>
            <a:chOff x="0" y="0"/>
            <a:chExt cx="5547" cy="4320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 rot="-215207">
              <a:off x="3691" y="234"/>
              <a:ext cx="1857" cy="3625"/>
              <a:chOff x="3010" y="778"/>
              <a:chExt cx="1857" cy="3625"/>
            </a:xfrm>
          </p:grpSpPr>
          <p:sp>
            <p:nvSpPr>
              <p:cNvPr id="39" name="Freeform 4"/>
              <p:cNvSpPr>
                <a:spLocks/>
              </p:cNvSpPr>
              <p:nvPr userDrawn="1"/>
            </p:nvSpPr>
            <p:spPr bwMode="ltGray">
              <a:xfrm rot="12185230" flipV="1">
                <a:off x="3533" y="777"/>
                <a:ext cx="1333" cy="1485"/>
              </a:xfrm>
              <a:custGeom>
                <a:avLst/>
                <a:gdLst>
                  <a:gd name="T0" fmla="*/ 81 w 596"/>
                  <a:gd name="T1" fmla="*/ 1840 h 666"/>
                  <a:gd name="T2" fmla="*/ 29 w 596"/>
                  <a:gd name="T3" fmla="*/ 1695 h 666"/>
                  <a:gd name="T4" fmla="*/ 0 w 596"/>
                  <a:gd name="T5" fmla="*/ 1436 h 666"/>
                  <a:gd name="T6" fmla="*/ 20 w 596"/>
                  <a:gd name="T7" fmla="*/ 1104 h 666"/>
                  <a:gd name="T8" fmla="*/ 125 w 596"/>
                  <a:gd name="T9" fmla="*/ 751 h 666"/>
                  <a:gd name="T10" fmla="*/ 344 w 596"/>
                  <a:gd name="T11" fmla="*/ 417 h 666"/>
                  <a:gd name="T12" fmla="*/ 711 w 596"/>
                  <a:gd name="T13" fmla="*/ 154 h 666"/>
                  <a:gd name="T14" fmla="*/ 1235 w 596"/>
                  <a:gd name="T15" fmla="*/ 9 h 666"/>
                  <a:gd name="T16" fmla="*/ 1901 w 596"/>
                  <a:gd name="T17" fmla="*/ 45 h 666"/>
                  <a:gd name="T18" fmla="*/ 2422 w 596"/>
                  <a:gd name="T19" fmla="*/ 339 h 666"/>
                  <a:gd name="T20" fmla="*/ 2771 w 596"/>
                  <a:gd name="T21" fmla="*/ 821 h 666"/>
                  <a:gd name="T22" fmla="*/ 2957 w 596"/>
                  <a:gd name="T23" fmla="*/ 1411 h 666"/>
                  <a:gd name="T24" fmla="*/ 2977 w 596"/>
                  <a:gd name="T25" fmla="*/ 2034 h 666"/>
                  <a:gd name="T26" fmla="*/ 2832 w 596"/>
                  <a:gd name="T27" fmla="*/ 2611 h 666"/>
                  <a:gd name="T28" fmla="*/ 2536 w 596"/>
                  <a:gd name="T29" fmla="*/ 3057 h 666"/>
                  <a:gd name="T30" fmla="*/ 2087 w 596"/>
                  <a:gd name="T31" fmla="*/ 3296 h 666"/>
                  <a:gd name="T32" fmla="*/ 1946 w 596"/>
                  <a:gd name="T33" fmla="*/ 3275 h 666"/>
                  <a:gd name="T34" fmla="*/ 2205 w 596"/>
                  <a:gd name="T35" fmla="*/ 3068 h 666"/>
                  <a:gd name="T36" fmla="*/ 2411 w 596"/>
                  <a:gd name="T37" fmla="*/ 2705 h 666"/>
                  <a:gd name="T38" fmla="*/ 2545 w 596"/>
                  <a:gd name="T39" fmla="*/ 2256 h 666"/>
                  <a:gd name="T40" fmla="*/ 2601 w 596"/>
                  <a:gd name="T41" fmla="*/ 1766 h 666"/>
                  <a:gd name="T42" fmla="*/ 2572 w 596"/>
                  <a:gd name="T43" fmla="*/ 1282 h 666"/>
                  <a:gd name="T44" fmla="*/ 2427 w 596"/>
                  <a:gd name="T45" fmla="*/ 865 h 666"/>
                  <a:gd name="T46" fmla="*/ 2165 w 596"/>
                  <a:gd name="T47" fmla="*/ 557 h 666"/>
                  <a:gd name="T48" fmla="*/ 1707 w 596"/>
                  <a:gd name="T49" fmla="*/ 372 h 666"/>
                  <a:gd name="T50" fmla="*/ 1230 w 596"/>
                  <a:gd name="T51" fmla="*/ 303 h 666"/>
                  <a:gd name="T52" fmla="*/ 870 w 596"/>
                  <a:gd name="T53" fmla="*/ 352 h 666"/>
                  <a:gd name="T54" fmla="*/ 606 w 596"/>
                  <a:gd name="T55" fmla="*/ 502 h 666"/>
                  <a:gd name="T56" fmla="*/ 420 w 596"/>
                  <a:gd name="T57" fmla="*/ 740 h 666"/>
                  <a:gd name="T58" fmla="*/ 284 w 596"/>
                  <a:gd name="T59" fmla="*/ 1023 h 666"/>
                  <a:gd name="T60" fmla="*/ 199 w 596"/>
                  <a:gd name="T61" fmla="*/ 1351 h 666"/>
                  <a:gd name="T62" fmla="*/ 141 w 596"/>
                  <a:gd name="T63" fmla="*/ 1686 h 66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596" h="666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0" name="Freeform 5"/>
              <p:cNvSpPr>
                <a:spLocks/>
              </p:cNvSpPr>
              <p:nvPr userDrawn="1"/>
            </p:nvSpPr>
            <p:spPr bwMode="ltGray">
              <a:xfrm rot="12185230" flipV="1">
                <a:off x="4028" y="1801"/>
                <a:ext cx="571" cy="531"/>
              </a:xfrm>
              <a:custGeom>
                <a:avLst/>
                <a:gdLst>
                  <a:gd name="T0" fmla="*/ 0 w 257"/>
                  <a:gd name="T1" fmla="*/ 0 h 237"/>
                  <a:gd name="T2" fmla="*/ 0 w 257"/>
                  <a:gd name="T3" fmla="*/ 125 h 237"/>
                  <a:gd name="T4" fmla="*/ 16 w 257"/>
                  <a:gd name="T5" fmla="*/ 251 h 237"/>
                  <a:gd name="T6" fmla="*/ 29 w 257"/>
                  <a:gd name="T7" fmla="*/ 376 h 237"/>
                  <a:gd name="T8" fmla="*/ 53 w 257"/>
                  <a:gd name="T9" fmla="*/ 493 h 237"/>
                  <a:gd name="T10" fmla="*/ 89 w 257"/>
                  <a:gd name="T11" fmla="*/ 598 h 237"/>
                  <a:gd name="T12" fmla="*/ 133 w 257"/>
                  <a:gd name="T13" fmla="*/ 708 h 237"/>
                  <a:gd name="T14" fmla="*/ 187 w 257"/>
                  <a:gd name="T15" fmla="*/ 809 h 237"/>
                  <a:gd name="T16" fmla="*/ 251 w 257"/>
                  <a:gd name="T17" fmla="*/ 894 h 237"/>
                  <a:gd name="T18" fmla="*/ 331 w 257"/>
                  <a:gd name="T19" fmla="*/ 975 h 237"/>
                  <a:gd name="T20" fmla="*/ 424 w 257"/>
                  <a:gd name="T21" fmla="*/ 1044 h 237"/>
                  <a:gd name="T22" fmla="*/ 524 w 257"/>
                  <a:gd name="T23" fmla="*/ 1100 h 237"/>
                  <a:gd name="T24" fmla="*/ 647 w 257"/>
                  <a:gd name="T25" fmla="*/ 1145 h 237"/>
                  <a:gd name="T26" fmla="*/ 780 w 257"/>
                  <a:gd name="T27" fmla="*/ 1174 h 237"/>
                  <a:gd name="T28" fmla="*/ 929 w 257"/>
                  <a:gd name="T29" fmla="*/ 1190 h 237"/>
                  <a:gd name="T30" fmla="*/ 1086 w 257"/>
                  <a:gd name="T31" fmla="*/ 1185 h 237"/>
                  <a:gd name="T32" fmla="*/ 1269 w 257"/>
                  <a:gd name="T33" fmla="*/ 1165 h 237"/>
                  <a:gd name="T34" fmla="*/ 1106 w 257"/>
                  <a:gd name="T35" fmla="*/ 1140 h 237"/>
                  <a:gd name="T36" fmla="*/ 962 w 257"/>
                  <a:gd name="T37" fmla="*/ 1105 h 237"/>
                  <a:gd name="T38" fmla="*/ 840 w 257"/>
                  <a:gd name="T39" fmla="*/ 1064 h 237"/>
                  <a:gd name="T40" fmla="*/ 731 w 257"/>
                  <a:gd name="T41" fmla="*/ 1024 h 237"/>
                  <a:gd name="T42" fmla="*/ 631 w 257"/>
                  <a:gd name="T43" fmla="*/ 968 h 237"/>
                  <a:gd name="T44" fmla="*/ 553 w 257"/>
                  <a:gd name="T45" fmla="*/ 914 h 237"/>
                  <a:gd name="T46" fmla="*/ 480 w 257"/>
                  <a:gd name="T47" fmla="*/ 849 h 237"/>
                  <a:gd name="T48" fmla="*/ 415 w 257"/>
                  <a:gd name="T49" fmla="*/ 777 h 237"/>
                  <a:gd name="T50" fmla="*/ 355 w 257"/>
                  <a:gd name="T51" fmla="*/ 708 h 237"/>
                  <a:gd name="T52" fmla="*/ 302 w 257"/>
                  <a:gd name="T53" fmla="*/ 627 h 237"/>
                  <a:gd name="T54" fmla="*/ 258 w 257"/>
                  <a:gd name="T55" fmla="*/ 538 h 237"/>
                  <a:gd name="T56" fmla="*/ 213 w 257"/>
                  <a:gd name="T57" fmla="*/ 441 h 237"/>
                  <a:gd name="T58" fmla="*/ 162 w 257"/>
                  <a:gd name="T59" fmla="*/ 347 h 237"/>
                  <a:gd name="T60" fmla="*/ 113 w 257"/>
                  <a:gd name="T61" fmla="*/ 235 h 237"/>
                  <a:gd name="T62" fmla="*/ 60 w 257"/>
                  <a:gd name="T63" fmla="*/ 121 h 237"/>
                  <a:gd name="T64" fmla="*/ 0 w 257"/>
                  <a:gd name="T65" fmla="*/ 0 h 23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ltGray">
              <a:xfrm rot="12185230" flipV="1">
                <a:off x="3638" y="2166"/>
                <a:ext cx="277" cy="249"/>
              </a:xfrm>
              <a:custGeom>
                <a:avLst/>
                <a:gdLst>
                  <a:gd name="T0" fmla="*/ 384 w 124"/>
                  <a:gd name="T1" fmla="*/ 0 h 110"/>
                  <a:gd name="T2" fmla="*/ 619 w 124"/>
                  <a:gd name="T3" fmla="*/ 552 h 110"/>
                  <a:gd name="T4" fmla="*/ 599 w 124"/>
                  <a:gd name="T5" fmla="*/ 548 h 110"/>
                  <a:gd name="T6" fmla="*/ 534 w 124"/>
                  <a:gd name="T7" fmla="*/ 539 h 110"/>
                  <a:gd name="T8" fmla="*/ 445 w 124"/>
                  <a:gd name="T9" fmla="*/ 518 h 110"/>
                  <a:gd name="T10" fmla="*/ 340 w 124"/>
                  <a:gd name="T11" fmla="*/ 507 h 110"/>
                  <a:gd name="T12" fmla="*/ 226 w 124"/>
                  <a:gd name="T13" fmla="*/ 498 h 110"/>
                  <a:gd name="T14" fmla="*/ 125 w 124"/>
                  <a:gd name="T15" fmla="*/ 503 h 110"/>
                  <a:gd name="T16" fmla="*/ 45 w 124"/>
                  <a:gd name="T17" fmla="*/ 523 h 110"/>
                  <a:gd name="T18" fmla="*/ 0 w 124"/>
                  <a:gd name="T19" fmla="*/ 564 h 110"/>
                  <a:gd name="T20" fmla="*/ 20 w 124"/>
                  <a:gd name="T21" fmla="*/ 503 h 110"/>
                  <a:gd name="T22" fmla="*/ 40 w 124"/>
                  <a:gd name="T23" fmla="*/ 455 h 110"/>
                  <a:gd name="T24" fmla="*/ 80 w 124"/>
                  <a:gd name="T25" fmla="*/ 421 h 110"/>
                  <a:gd name="T26" fmla="*/ 125 w 124"/>
                  <a:gd name="T27" fmla="*/ 389 h 110"/>
                  <a:gd name="T28" fmla="*/ 179 w 124"/>
                  <a:gd name="T29" fmla="*/ 369 h 110"/>
                  <a:gd name="T30" fmla="*/ 235 w 124"/>
                  <a:gd name="T31" fmla="*/ 364 h 110"/>
                  <a:gd name="T32" fmla="*/ 295 w 124"/>
                  <a:gd name="T33" fmla="*/ 364 h 110"/>
                  <a:gd name="T34" fmla="*/ 360 w 124"/>
                  <a:gd name="T35" fmla="*/ 380 h 110"/>
                  <a:gd name="T36" fmla="*/ 364 w 124"/>
                  <a:gd name="T37" fmla="*/ 364 h 110"/>
                  <a:gd name="T38" fmla="*/ 348 w 124"/>
                  <a:gd name="T39" fmla="*/ 287 h 110"/>
                  <a:gd name="T40" fmla="*/ 335 w 124"/>
                  <a:gd name="T41" fmla="*/ 195 h 110"/>
                  <a:gd name="T42" fmla="*/ 324 w 124"/>
                  <a:gd name="T43" fmla="*/ 154 h 110"/>
                  <a:gd name="T44" fmla="*/ 315 w 124"/>
                  <a:gd name="T45" fmla="*/ 154 h 110"/>
                  <a:gd name="T46" fmla="*/ 304 w 124"/>
                  <a:gd name="T47" fmla="*/ 149 h 110"/>
                  <a:gd name="T48" fmla="*/ 295 w 124"/>
                  <a:gd name="T49" fmla="*/ 134 h 110"/>
                  <a:gd name="T50" fmla="*/ 284 w 124"/>
                  <a:gd name="T51" fmla="*/ 118 h 110"/>
                  <a:gd name="T52" fmla="*/ 284 w 124"/>
                  <a:gd name="T53" fmla="*/ 97 h 110"/>
                  <a:gd name="T54" fmla="*/ 295 w 124"/>
                  <a:gd name="T55" fmla="*/ 72 h 110"/>
                  <a:gd name="T56" fmla="*/ 328 w 124"/>
                  <a:gd name="T57" fmla="*/ 41 h 110"/>
                  <a:gd name="T58" fmla="*/ 384 w 124"/>
                  <a:gd name="T59" fmla="*/ 0 h 110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" name="Freeform 7"/>
              <p:cNvSpPr>
                <a:spLocks/>
              </p:cNvSpPr>
              <p:nvPr userDrawn="1"/>
            </p:nvSpPr>
            <p:spPr bwMode="ltGray">
              <a:xfrm rot="12185230" flipV="1">
                <a:off x="3978" y="976"/>
                <a:ext cx="245" cy="347"/>
              </a:xfrm>
              <a:custGeom>
                <a:avLst/>
                <a:gdLst>
                  <a:gd name="T0" fmla="*/ 0 w 109"/>
                  <a:gd name="T1" fmla="*/ 0 h 156"/>
                  <a:gd name="T2" fmla="*/ 25 w 109"/>
                  <a:gd name="T3" fmla="*/ 4 h 156"/>
                  <a:gd name="T4" fmla="*/ 90 w 109"/>
                  <a:gd name="T5" fmla="*/ 24 h 156"/>
                  <a:gd name="T6" fmla="*/ 187 w 109"/>
                  <a:gd name="T7" fmla="*/ 60 h 156"/>
                  <a:gd name="T8" fmla="*/ 292 w 109"/>
                  <a:gd name="T9" fmla="*/ 118 h 156"/>
                  <a:gd name="T10" fmla="*/ 393 w 109"/>
                  <a:gd name="T11" fmla="*/ 218 h 156"/>
                  <a:gd name="T12" fmla="*/ 486 w 109"/>
                  <a:gd name="T13" fmla="*/ 351 h 156"/>
                  <a:gd name="T14" fmla="*/ 542 w 109"/>
                  <a:gd name="T15" fmla="*/ 534 h 156"/>
                  <a:gd name="T16" fmla="*/ 551 w 109"/>
                  <a:gd name="T17" fmla="*/ 772 h 156"/>
                  <a:gd name="T18" fmla="*/ 530 w 109"/>
                  <a:gd name="T19" fmla="*/ 772 h 156"/>
                  <a:gd name="T20" fmla="*/ 501 w 109"/>
                  <a:gd name="T21" fmla="*/ 772 h 156"/>
                  <a:gd name="T22" fmla="*/ 470 w 109"/>
                  <a:gd name="T23" fmla="*/ 772 h 156"/>
                  <a:gd name="T24" fmla="*/ 441 w 109"/>
                  <a:gd name="T25" fmla="*/ 763 h 156"/>
                  <a:gd name="T26" fmla="*/ 409 w 109"/>
                  <a:gd name="T27" fmla="*/ 756 h 156"/>
                  <a:gd name="T28" fmla="*/ 373 w 109"/>
                  <a:gd name="T29" fmla="*/ 743 h 156"/>
                  <a:gd name="T30" fmla="*/ 333 w 109"/>
                  <a:gd name="T31" fmla="*/ 718 h 156"/>
                  <a:gd name="T32" fmla="*/ 292 w 109"/>
                  <a:gd name="T33" fmla="*/ 687 h 156"/>
                  <a:gd name="T34" fmla="*/ 267 w 109"/>
                  <a:gd name="T35" fmla="*/ 623 h 156"/>
                  <a:gd name="T36" fmla="*/ 267 w 109"/>
                  <a:gd name="T37" fmla="*/ 549 h 156"/>
                  <a:gd name="T38" fmla="*/ 283 w 109"/>
                  <a:gd name="T39" fmla="*/ 476 h 156"/>
                  <a:gd name="T40" fmla="*/ 299 w 109"/>
                  <a:gd name="T41" fmla="*/ 396 h 156"/>
                  <a:gd name="T42" fmla="*/ 283 w 109"/>
                  <a:gd name="T43" fmla="*/ 307 h 156"/>
                  <a:gd name="T44" fmla="*/ 243 w 109"/>
                  <a:gd name="T45" fmla="*/ 214 h 156"/>
                  <a:gd name="T46" fmla="*/ 157 w 109"/>
                  <a:gd name="T47" fmla="*/ 113 h 156"/>
                  <a:gd name="T48" fmla="*/ 0 w 109"/>
                  <a:gd name="T49" fmla="*/ 0 h 15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ltGray">
              <a:xfrm rot="12185230" flipV="1">
                <a:off x="3844" y="2207"/>
                <a:ext cx="103" cy="209"/>
              </a:xfrm>
              <a:custGeom>
                <a:avLst/>
                <a:gdLst>
                  <a:gd name="T0" fmla="*/ 155 w 46"/>
                  <a:gd name="T1" fmla="*/ 0 h 94"/>
                  <a:gd name="T2" fmla="*/ 101 w 46"/>
                  <a:gd name="T3" fmla="*/ 187 h 94"/>
                  <a:gd name="T4" fmla="*/ 76 w 46"/>
                  <a:gd name="T5" fmla="*/ 307 h 94"/>
                  <a:gd name="T6" fmla="*/ 56 w 46"/>
                  <a:gd name="T7" fmla="*/ 391 h 94"/>
                  <a:gd name="T8" fmla="*/ 0 w 46"/>
                  <a:gd name="T9" fmla="*/ 465 h 94"/>
                  <a:gd name="T10" fmla="*/ 60 w 46"/>
                  <a:gd name="T11" fmla="*/ 436 h 94"/>
                  <a:gd name="T12" fmla="*/ 116 w 46"/>
                  <a:gd name="T13" fmla="*/ 396 h 94"/>
                  <a:gd name="T14" fmla="*/ 161 w 46"/>
                  <a:gd name="T15" fmla="*/ 340 h 94"/>
                  <a:gd name="T16" fmla="*/ 202 w 46"/>
                  <a:gd name="T17" fmla="*/ 282 h 94"/>
                  <a:gd name="T18" fmla="*/ 226 w 46"/>
                  <a:gd name="T19" fmla="*/ 218 h 94"/>
                  <a:gd name="T20" fmla="*/ 231 w 46"/>
                  <a:gd name="T21" fmla="*/ 149 h 94"/>
                  <a:gd name="T22" fmla="*/ 210 w 46"/>
                  <a:gd name="T23" fmla="*/ 73 h 94"/>
                  <a:gd name="T24" fmla="*/ 155 w 46"/>
                  <a:gd name="T25" fmla="*/ 0 h 9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4" name="Freeform 9"/>
              <p:cNvSpPr>
                <a:spLocks/>
              </p:cNvSpPr>
              <p:nvPr userDrawn="1"/>
            </p:nvSpPr>
            <p:spPr bwMode="ltGray">
              <a:xfrm rot="12185230" flipV="1">
                <a:off x="3894" y="1325"/>
                <a:ext cx="120" cy="90"/>
              </a:xfrm>
              <a:custGeom>
                <a:avLst/>
                <a:gdLst>
                  <a:gd name="T0" fmla="*/ 0 w 54"/>
                  <a:gd name="T1" fmla="*/ 0 h 40"/>
                  <a:gd name="T2" fmla="*/ 4 w 54"/>
                  <a:gd name="T3" fmla="*/ 5 h 40"/>
                  <a:gd name="T4" fmla="*/ 29 w 54"/>
                  <a:gd name="T5" fmla="*/ 16 h 40"/>
                  <a:gd name="T6" fmla="*/ 64 w 54"/>
                  <a:gd name="T7" fmla="*/ 41 h 40"/>
                  <a:gd name="T8" fmla="*/ 104 w 54"/>
                  <a:gd name="T9" fmla="*/ 61 h 40"/>
                  <a:gd name="T10" fmla="*/ 142 w 54"/>
                  <a:gd name="T11" fmla="*/ 77 h 40"/>
                  <a:gd name="T12" fmla="*/ 187 w 54"/>
                  <a:gd name="T13" fmla="*/ 86 h 40"/>
                  <a:gd name="T14" fmla="*/ 227 w 54"/>
                  <a:gd name="T15" fmla="*/ 92 h 40"/>
                  <a:gd name="T16" fmla="*/ 267 w 54"/>
                  <a:gd name="T17" fmla="*/ 81 h 40"/>
                  <a:gd name="T18" fmla="*/ 262 w 54"/>
                  <a:gd name="T19" fmla="*/ 126 h 40"/>
                  <a:gd name="T20" fmla="*/ 247 w 54"/>
                  <a:gd name="T21" fmla="*/ 167 h 40"/>
                  <a:gd name="T22" fmla="*/ 218 w 54"/>
                  <a:gd name="T23" fmla="*/ 194 h 40"/>
                  <a:gd name="T24" fmla="*/ 182 w 54"/>
                  <a:gd name="T25" fmla="*/ 203 h 40"/>
                  <a:gd name="T26" fmla="*/ 138 w 54"/>
                  <a:gd name="T27" fmla="*/ 198 h 40"/>
                  <a:gd name="T28" fmla="*/ 93 w 54"/>
                  <a:gd name="T29" fmla="*/ 162 h 40"/>
                  <a:gd name="T30" fmla="*/ 49 w 54"/>
                  <a:gd name="T31" fmla="*/ 101 h 40"/>
                  <a:gd name="T32" fmla="*/ 0 w 54"/>
                  <a:gd name="T33" fmla="*/ 0 h 4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ltGray">
              <a:xfrm rot="12185230" flipV="1">
                <a:off x="3010" y="2344"/>
                <a:ext cx="330" cy="2059"/>
              </a:xfrm>
              <a:custGeom>
                <a:avLst/>
                <a:gdLst>
                  <a:gd name="T0" fmla="*/ 0 w 149"/>
                  <a:gd name="T1" fmla="*/ 0 h 704"/>
                  <a:gd name="T2" fmla="*/ 29 w 149"/>
                  <a:gd name="T3" fmla="*/ 53 h 704"/>
                  <a:gd name="T4" fmla="*/ 78 w 149"/>
                  <a:gd name="T5" fmla="*/ 120 h 704"/>
                  <a:gd name="T6" fmla="*/ 137 w 149"/>
                  <a:gd name="T7" fmla="*/ 205 h 704"/>
                  <a:gd name="T8" fmla="*/ 202 w 149"/>
                  <a:gd name="T9" fmla="*/ 316 h 704"/>
                  <a:gd name="T10" fmla="*/ 283 w 149"/>
                  <a:gd name="T11" fmla="*/ 453 h 704"/>
                  <a:gd name="T12" fmla="*/ 359 w 149"/>
                  <a:gd name="T13" fmla="*/ 600 h 704"/>
                  <a:gd name="T14" fmla="*/ 432 w 149"/>
                  <a:gd name="T15" fmla="*/ 769 h 704"/>
                  <a:gd name="T16" fmla="*/ 489 w 149"/>
                  <a:gd name="T17" fmla="*/ 965 h 704"/>
                  <a:gd name="T18" fmla="*/ 549 w 149"/>
                  <a:gd name="T19" fmla="*/ 1173 h 704"/>
                  <a:gd name="T20" fmla="*/ 589 w 149"/>
                  <a:gd name="T21" fmla="*/ 1413 h 704"/>
                  <a:gd name="T22" fmla="*/ 609 w 149"/>
                  <a:gd name="T23" fmla="*/ 1676 h 704"/>
                  <a:gd name="T24" fmla="*/ 618 w 149"/>
                  <a:gd name="T25" fmla="*/ 1951 h 704"/>
                  <a:gd name="T26" fmla="*/ 589 w 149"/>
                  <a:gd name="T27" fmla="*/ 2258 h 704"/>
                  <a:gd name="T28" fmla="*/ 534 w 149"/>
                  <a:gd name="T29" fmla="*/ 2583 h 704"/>
                  <a:gd name="T30" fmla="*/ 452 w 149"/>
                  <a:gd name="T31" fmla="*/ 2925 h 704"/>
                  <a:gd name="T32" fmla="*/ 328 w 149"/>
                  <a:gd name="T33" fmla="*/ 3302 h 704"/>
                  <a:gd name="T34" fmla="*/ 190 w 149"/>
                  <a:gd name="T35" fmla="*/ 3729 h 704"/>
                  <a:gd name="T36" fmla="*/ 104 w 149"/>
                  <a:gd name="T37" fmla="*/ 4124 h 704"/>
                  <a:gd name="T38" fmla="*/ 49 w 149"/>
                  <a:gd name="T39" fmla="*/ 4489 h 704"/>
                  <a:gd name="T40" fmla="*/ 29 w 149"/>
                  <a:gd name="T41" fmla="*/ 4840 h 704"/>
                  <a:gd name="T42" fmla="*/ 29 w 149"/>
                  <a:gd name="T43" fmla="*/ 5174 h 704"/>
                  <a:gd name="T44" fmla="*/ 40 w 149"/>
                  <a:gd name="T45" fmla="*/ 5484 h 704"/>
                  <a:gd name="T46" fmla="*/ 60 w 149"/>
                  <a:gd name="T47" fmla="*/ 5756 h 704"/>
                  <a:gd name="T48" fmla="*/ 69 w 149"/>
                  <a:gd name="T49" fmla="*/ 6022 h 704"/>
                  <a:gd name="T50" fmla="*/ 202 w 149"/>
                  <a:gd name="T51" fmla="*/ 5885 h 704"/>
                  <a:gd name="T52" fmla="*/ 190 w 149"/>
                  <a:gd name="T53" fmla="*/ 5817 h 704"/>
                  <a:gd name="T54" fmla="*/ 177 w 149"/>
                  <a:gd name="T55" fmla="*/ 5621 h 704"/>
                  <a:gd name="T56" fmla="*/ 162 w 149"/>
                  <a:gd name="T57" fmla="*/ 5320 h 704"/>
                  <a:gd name="T58" fmla="*/ 173 w 149"/>
                  <a:gd name="T59" fmla="*/ 4919 h 704"/>
                  <a:gd name="T60" fmla="*/ 202 w 149"/>
                  <a:gd name="T61" fmla="*/ 4440 h 704"/>
                  <a:gd name="T62" fmla="*/ 283 w 149"/>
                  <a:gd name="T63" fmla="*/ 3893 h 704"/>
                  <a:gd name="T64" fmla="*/ 421 w 149"/>
                  <a:gd name="T65" fmla="*/ 3302 h 704"/>
                  <a:gd name="T66" fmla="*/ 633 w 149"/>
                  <a:gd name="T67" fmla="*/ 2676 h 704"/>
                  <a:gd name="T68" fmla="*/ 702 w 149"/>
                  <a:gd name="T69" fmla="*/ 2387 h 704"/>
                  <a:gd name="T70" fmla="*/ 731 w 149"/>
                  <a:gd name="T71" fmla="*/ 2009 h 704"/>
                  <a:gd name="T72" fmla="*/ 707 w 149"/>
                  <a:gd name="T73" fmla="*/ 1573 h 704"/>
                  <a:gd name="T74" fmla="*/ 642 w 149"/>
                  <a:gd name="T75" fmla="*/ 1146 h 704"/>
                  <a:gd name="T76" fmla="*/ 534 w 149"/>
                  <a:gd name="T77" fmla="*/ 728 h 704"/>
                  <a:gd name="T78" fmla="*/ 396 w 149"/>
                  <a:gd name="T79" fmla="*/ 377 h 704"/>
                  <a:gd name="T80" fmla="*/ 215 w 149"/>
                  <a:gd name="T81" fmla="*/ 120 h 704"/>
                  <a:gd name="T82" fmla="*/ 0 w 149"/>
                  <a:gd name="T83" fmla="*/ 0 h 70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149" h="704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" name="Freeform 11"/>
            <p:cNvSpPr>
              <a:spLocks/>
            </p:cNvSpPr>
            <p:nvPr userDrawn="1"/>
          </p:nvSpPr>
          <p:spPr bwMode="ltGray">
            <a:xfrm rot="373331" flipH="1">
              <a:off x="22" y="1957"/>
              <a:ext cx="323" cy="649"/>
            </a:xfrm>
            <a:custGeom>
              <a:avLst/>
              <a:gdLst>
                <a:gd name="T0" fmla="*/ 598 w 128"/>
                <a:gd name="T1" fmla="*/ 0 h 217"/>
                <a:gd name="T2" fmla="*/ 669 w 128"/>
                <a:gd name="T3" fmla="*/ 81 h 217"/>
                <a:gd name="T4" fmla="*/ 732 w 128"/>
                <a:gd name="T5" fmla="*/ 242 h 217"/>
                <a:gd name="T6" fmla="*/ 782 w 128"/>
                <a:gd name="T7" fmla="*/ 449 h 217"/>
                <a:gd name="T8" fmla="*/ 815 w 128"/>
                <a:gd name="T9" fmla="*/ 697 h 217"/>
                <a:gd name="T10" fmla="*/ 808 w 128"/>
                <a:gd name="T11" fmla="*/ 993 h 217"/>
                <a:gd name="T12" fmla="*/ 739 w 128"/>
                <a:gd name="T13" fmla="*/ 1298 h 217"/>
                <a:gd name="T14" fmla="*/ 598 w 128"/>
                <a:gd name="T15" fmla="*/ 1618 h 217"/>
                <a:gd name="T16" fmla="*/ 381 w 128"/>
                <a:gd name="T17" fmla="*/ 1941 h 217"/>
                <a:gd name="T18" fmla="*/ 313 w 128"/>
                <a:gd name="T19" fmla="*/ 1905 h 217"/>
                <a:gd name="T20" fmla="*/ 242 w 128"/>
                <a:gd name="T21" fmla="*/ 1878 h 217"/>
                <a:gd name="T22" fmla="*/ 167 w 128"/>
                <a:gd name="T23" fmla="*/ 1833 h 217"/>
                <a:gd name="T24" fmla="*/ 101 w 128"/>
                <a:gd name="T25" fmla="*/ 1797 h 217"/>
                <a:gd name="T26" fmla="*/ 50 w 128"/>
                <a:gd name="T27" fmla="*/ 1753 h 217"/>
                <a:gd name="T28" fmla="*/ 13 w 128"/>
                <a:gd name="T29" fmla="*/ 1699 h 217"/>
                <a:gd name="T30" fmla="*/ 0 w 128"/>
                <a:gd name="T31" fmla="*/ 1636 h 217"/>
                <a:gd name="T32" fmla="*/ 8 w 128"/>
                <a:gd name="T33" fmla="*/ 1591 h 217"/>
                <a:gd name="T34" fmla="*/ 83 w 128"/>
                <a:gd name="T35" fmla="*/ 1528 h 217"/>
                <a:gd name="T36" fmla="*/ 184 w 128"/>
                <a:gd name="T37" fmla="*/ 1442 h 217"/>
                <a:gd name="T38" fmla="*/ 293 w 128"/>
                <a:gd name="T39" fmla="*/ 1343 h 217"/>
                <a:gd name="T40" fmla="*/ 401 w 128"/>
                <a:gd name="T41" fmla="*/ 1199 h 217"/>
                <a:gd name="T42" fmla="*/ 502 w 128"/>
                <a:gd name="T43" fmla="*/ 1002 h 217"/>
                <a:gd name="T44" fmla="*/ 580 w 128"/>
                <a:gd name="T45" fmla="*/ 742 h 217"/>
                <a:gd name="T46" fmla="*/ 618 w 128"/>
                <a:gd name="T47" fmla="*/ 413 h 217"/>
                <a:gd name="T48" fmla="*/ 598 w 128"/>
                <a:gd name="T49" fmla="*/ 0 h 21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28" h="217">
                  <a:moveTo>
                    <a:pt x="94" y="0"/>
                  </a:moveTo>
                  <a:lnTo>
                    <a:pt x="105" y="9"/>
                  </a:lnTo>
                  <a:lnTo>
                    <a:pt x="115" y="27"/>
                  </a:lnTo>
                  <a:lnTo>
                    <a:pt x="123" y="50"/>
                  </a:lnTo>
                  <a:lnTo>
                    <a:pt x="128" y="78"/>
                  </a:lnTo>
                  <a:lnTo>
                    <a:pt x="127" y="111"/>
                  </a:lnTo>
                  <a:lnTo>
                    <a:pt x="116" y="145"/>
                  </a:lnTo>
                  <a:lnTo>
                    <a:pt x="94" y="181"/>
                  </a:lnTo>
                  <a:lnTo>
                    <a:pt x="60" y="217"/>
                  </a:lnTo>
                  <a:lnTo>
                    <a:pt x="49" y="213"/>
                  </a:lnTo>
                  <a:lnTo>
                    <a:pt x="38" y="210"/>
                  </a:lnTo>
                  <a:lnTo>
                    <a:pt x="26" y="205"/>
                  </a:lnTo>
                  <a:lnTo>
                    <a:pt x="16" y="201"/>
                  </a:lnTo>
                  <a:lnTo>
                    <a:pt x="8" y="196"/>
                  </a:lnTo>
                  <a:lnTo>
                    <a:pt x="2" y="190"/>
                  </a:lnTo>
                  <a:lnTo>
                    <a:pt x="0" y="183"/>
                  </a:lnTo>
                  <a:lnTo>
                    <a:pt x="1" y="178"/>
                  </a:lnTo>
                  <a:lnTo>
                    <a:pt x="13" y="171"/>
                  </a:lnTo>
                  <a:lnTo>
                    <a:pt x="29" y="161"/>
                  </a:lnTo>
                  <a:lnTo>
                    <a:pt x="46" y="150"/>
                  </a:lnTo>
                  <a:lnTo>
                    <a:pt x="63" y="134"/>
                  </a:lnTo>
                  <a:lnTo>
                    <a:pt x="79" y="112"/>
                  </a:lnTo>
                  <a:lnTo>
                    <a:pt x="91" y="83"/>
                  </a:lnTo>
                  <a:lnTo>
                    <a:pt x="97" y="46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ltGray">
            <a:xfrm>
              <a:off x="168" y="1260"/>
              <a:ext cx="1259" cy="1532"/>
            </a:xfrm>
            <a:custGeom>
              <a:avLst/>
              <a:gdLst>
                <a:gd name="T0" fmla="*/ 891 w 1259"/>
                <a:gd name="T1" fmla="*/ 1532 h 1532"/>
                <a:gd name="T2" fmla="*/ 954 w 1259"/>
                <a:gd name="T3" fmla="*/ 1452 h 1532"/>
                <a:gd name="T4" fmla="*/ 1032 w 1259"/>
                <a:gd name="T5" fmla="*/ 1338 h 1532"/>
                <a:gd name="T6" fmla="*/ 1115 w 1259"/>
                <a:gd name="T7" fmla="*/ 1188 h 1532"/>
                <a:gd name="T8" fmla="*/ 1194 w 1259"/>
                <a:gd name="T9" fmla="*/ 1023 h 1532"/>
                <a:gd name="T10" fmla="*/ 1244 w 1259"/>
                <a:gd name="T11" fmla="*/ 841 h 1532"/>
                <a:gd name="T12" fmla="*/ 1259 w 1259"/>
                <a:gd name="T13" fmla="*/ 647 h 1532"/>
                <a:gd name="T14" fmla="*/ 1230 w 1259"/>
                <a:gd name="T15" fmla="*/ 463 h 1532"/>
                <a:gd name="T16" fmla="*/ 1140 w 1259"/>
                <a:gd name="T17" fmla="*/ 294 h 1532"/>
                <a:gd name="T18" fmla="*/ 1043 w 1259"/>
                <a:gd name="T19" fmla="*/ 190 h 1532"/>
                <a:gd name="T20" fmla="*/ 961 w 1259"/>
                <a:gd name="T21" fmla="*/ 109 h 1532"/>
                <a:gd name="T22" fmla="*/ 894 w 1259"/>
                <a:gd name="T23" fmla="*/ 65 h 1532"/>
                <a:gd name="T24" fmla="*/ 786 w 1259"/>
                <a:gd name="T25" fmla="*/ 18 h 1532"/>
                <a:gd name="T26" fmla="*/ 642 w 1259"/>
                <a:gd name="T27" fmla="*/ 0 h 1532"/>
                <a:gd name="T28" fmla="*/ 440 w 1259"/>
                <a:gd name="T29" fmla="*/ 23 h 1532"/>
                <a:gd name="T30" fmla="*/ 366 w 1259"/>
                <a:gd name="T31" fmla="*/ 44 h 1532"/>
                <a:gd name="T32" fmla="*/ 292 w 1259"/>
                <a:gd name="T33" fmla="*/ 58 h 1532"/>
                <a:gd name="T34" fmla="*/ 229 w 1259"/>
                <a:gd name="T35" fmla="*/ 79 h 1532"/>
                <a:gd name="T36" fmla="*/ 178 w 1259"/>
                <a:gd name="T37" fmla="*/ 103 h 1532"/>
                <a:gd name="T38" fmla="*/ 127 w 1259"/>
                <a:gd name="T39" fmla="*/ 127 h 1532"/>
                <a:gd name="T40" fmla="*/ 82 w 1259"/>
                <a:gd name="T41" fmla="*/ 158 h 1532"/>
                <a:gd name="T42" fmla="*/ 41 w 1259"/>
                <a:gd name="T43" fmla="*/ 197 h 1532"/>
                <a:gd name="T44" fmla="*/ 0 w 1259"/>
                <a:gd name="T45" fmla="*/ 243 h 1532"/>
                <a:gd name="T46" fmla="*/ 76 w 1259"/>
                <a:gd name="T47" fmla="*/ 215 h 1532"/>
                <a:gd name="T48" fmla="*/ 144 w 1259"/>
                <a:gd name="T49" fmla="*/ 194 h 1532"/>
                <a:gd name="T50" fmla="*/ 212 w 1259"/>
                <a:gd name="T51" fmla="*/ 179 h 1532"/>
                <a:gd name="T52" fmla="*/ 280 w 1259"/>
                <a:gd name="T53" fmla="*/ 164 h 1532"/>
                <a:gd name="T54" fmla="*/ 336 w 1259"/>
                <a:gd name="T55" fmla="*/ 149 h 1532"/>
                <a:gd name="T56" fmla="*/ 397 w 1259"/>
                <a:gd name="T57" fmla="*/ 149 h 1532"/>
                <a:gd name="T58" fmla="*/ 458 w 1259"/>
                <a:gd name="T59" fmla="*/ 141 h 1532"/>
                <a:gd name="T60" fmla="*/ 511 w 1259"/>
                <a:gd name="T61" fmla="*/ 146 h 1532"/>
                <a:gd name="T62" fmla="*/ 565 w 1259"/>
                <a:gd name="T63" fmla="*/ 152 h 1532"/>
                <a:gd name="T64" fmla="*/ 618 w 1259"/>
                <a:gd name="T65" fmla="*/ 166 h 1532"/>
                <a:gd name="T66" fmla="*/ 669 w 1259"/>
                <a:gd name="T67" fmla="*/ 186 h 1532"/>
                <a:gd name="T68" fmla="*/ 715 w 1259"/>
                <a:gd name="T69" fmla="*/ 205 h 1532"/>
                <a:gd name="T70" fmla="*/ 760 w 1259"/>
                <a:gd name="T71" fmla="*/ 239 h 1532"/>
                <a:gd name="T72" fmla="*/ 811 w 1259"/>
                <a:gd name="T73" fmla="*/ 267 h 1532"/>
                <a:gd name="T74" fmla="*/ 855 w 1259"/>
                <a:gd name="T75" fmla="*/ 307 h 1532"/>
                <a:gd name="T76" fmla="*/ 899 w 1259"/>
                <a:gd name="T77" fmla="*/ 348 h 1532"/>
                <a:gd name="T78" fmla="*/ 971 w 1259"/>
                <a:gd name="T79" fmla="*/ 464 h 1532"/>
                <a:gd name="T80" fmla="*/ 1016 w 1259"/>
                <a:gd name="T81" fmla="*/ 606 h 1532"/>
                <a:gd name="T82" fmla="*/ 1027 w 1259"/>
                <a:gd name="T83" fmla="*/ 774 h 1532"/>
                <a:gd name="T84" fmla="*/ 1022 w 1259"/>
                <a:gd name="T85" fmla="*/ 939 h 1532"/>
                <a:gd name="T86" fmla="*/ 1002 w 1259"/>
                <a:gd name="T87" fmla="*/ 1117 h 1532"/>
                <a:gd name="T88" fmla="*/ 966 w 1259"/>
                <a:gd name="T89" fmla="*/ 1279 h 1532"/>
                <a:gd name="T90" fmla="*/ 933 w 1259"/>
                <a:gd name="T91" fmla="*/ 1421 h 1532"/>
                <a:gd name="T92" fmla="*/ 891 w 1259"/>
                <a:gd name="T93" fmla="*/ 1532 h 15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1259" h="1532">
                  <a:moveTo>
                    <a:pt x="891" y="1532"/>
                  </a:moveTo>
                  <a:lnTo>
                    <a:pt x="954" y="1452"/>
                  </a:lnTo>
                  <a:lnTo>
                    <a:pt x="1032" y="1338"/>
                  </a:lnTo>
                  <a:lnTo>
                    <a:pt x="1115" y="1188"/>
                  </a:lnTo>
                  <a:lnTo>
                    <a:pt x="1194" y="1023"/>
                  </a:lnTo>
                  <a:lnTo>
                    <a:pt x="1244" y="841"/>
                  </a:lnTo>
                  <a:lnTo>
                    <a:pt x="1259" y="647"/>
                  </a:lnTo>
                  <a:lnTo>
                    <a:pt x="1230" y="463"/>
                  </a:lnTo>
                  <a:lnTo>
                    <a:pt x="1140" y="294"/>
                  </a:lnTo>
                  <a:lnTo>
                    <a:pt x="1043" y="190"/>
                  </a:lnTo>
                  <a:lnTo>
                    <a:pt x="961" y="109"/>
                  </a:lnTo>
                  <a:lnTo>
                    <a:pt x="894" y="65"/>
                  </a:lnTo>
                  <a:lnTo>
                    <a:pt x="786" y="18"/>
                  </a:lnTo>
                  <a:lnTo>
                    <a:pt x="642" y="0"/>
                  </a:lnTo>
                  <a:lnTo>
                    <a:pt x="440" y="23"/>
                  </a:lnTo>
                  <a:lnTo>
                    <a:pt x="366" y="44"/>
                  </a:lnTo>
                  <a:lnTo>
                    <a:pt x="292" y="58"/>
                  </a:lnTo>
                  <a:lnTo>
                    <a:pt x="229" y="79"/>
                  </a:lnTo>
                  <a:lnTo>
                    <a:pt x="178" y="103"/>
                  </a:lnTo>
                  <a:lnTo>
                    <a:pt x="127" y="127"/>
                  </a:lnTo>
                  <a:lnTo>
                    <a:pt x="82" y="158"/>
                  </a:lnTo>
                  <a:lnTo>
                    <a:pt x="41" y="197"/>
                  </a:lnTo>
                  <a:lnTo>
                    <a:pt x="0" y="243"/>
                  </a:lnTo>
                  <a:lnTo>
                    <a:pt x="76" y="215"/>
                  </a:lnTo>
                  <a:lnTo>
                    <a:pt x="144" y="194"/>
                  </a:lnTo>
                  <a:lnTo>
                    <a:pt x="212" y="179"/>
                  </a:lnTo>
                  <a:lnTo>
                    <a:pt x="280" y="164"/>
                  </a:lnTo>
                  <a:lnTo>
                    <a:pt x="336" y="149"/>
                  </a:lnTo>
                  <a:lnTo>
                    <a:pt x="397" y="149"/>
                  </a:lnTo>
                  <a:lnTo>
                    <a:pt x="458" y="141"/>
                  </a:lnTo>
                  <a:lnTo>
                    <a:pt x="511" y="146"/>
                  </a:lnTo>
                  <a:lnTo>
                    <a:pt x="565" y="152"/>
                  </a:lnTo>
                  <a:lnTo>
                    <a:pt x="618" y="166"/>
                  </a:lnTo>
                  <a:lnTo>
                    <a:pt x="669" y="186"/>
                  </a:lnTo>
                  <a:lnTo>
                    <a:pt x="715" y="205"/>
                  </a:lnTo>
                  <a:lnTo>
                    <a:pt x="760" y="239"/>
                  </a:lnTo>
                  <a:lnTo>
                    <a:pt x="811" y="267"/>
                  </a:lnTo>
                  <a:lnTo>
                    <a:pt x="855" y="307"/>
                  </a:lnTo>
                  <a:lnTo>
                    <a:pt x="899" y="348"/>
                  </a:lnTo>
                  <a:lnTo>
                    <a:pt x="971" y="464"/>
                  </a:lnTo>
                  <a:lnTo>
                    <a:pt x="1016" y="606"/>
                  </a:lnTo>
                  <a:lnTo>
                    <a:pt x="1027" y="774"/>
                  </a:lnTo>
                  <a:lnTo>
                    <a:pt x="1022" y="939"/>
                  </a:lnTo>
                  <a:lnTo>
                    <a:pt x="1002" y="1117"/>
                  </a:lnTo>
                  <a:lnTo>
                    <a:pt x="966" y="1279"/>
                  </a:lnTo>
                  <a:lnTo>
                    <a:pt x="933" y="1421"/>
                  </a:lnTo>
                  <a:lnTo>
                    <a:pt x="891" y="1532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ltGray">
            <a:xfrm>
              <a:off x="0" y="2610"/>
              <a:ext cx="801" cy="459"/>
            </a:xfrm>
            <a:custGeom>
              <a:avLst/>
              <a:gdLst>
                <a:gd name="T0" fmla="*/ 0 w 801"/>
                <a:gd name="T1" fmla="*/ 0 h 459"/>
                <a:gd name="T2" fmla="*/ 37 w 801"/>
                <a:gd name="T3" fmla="*/ 69 h 459"/>
                <a:gd name="T4" fmla="*/ 68 w 801"/>
                <a:gd name="T5" fmla="*/ 132 h 459"/>
                <a:gd name="T6" fmla="*/ 110 w 801"/>
                <a:gd name="T7" fmla="*/ 188 h 459"/>
                <a:gd name="T8" fmla="*/ 149 w 801"/>
                <a:gd name="T9" fmla="*/ 229 h 459"/>
                <a:gd name="T10" fmla="*/ 192 w 801"/>
                <a:gd name="T11" fmla="*/ 278 h 459"/>
                <a:gd name="T12" fmla="*/ 250 w 801"/>
                <a:gd name="T13" fmla="*/ 314 h 459"/>
                <a:gd name="T14" fmla="*/ 308 w 801"/>
                <a:gd name="T15" fmla="*/ 336 h 459"/>
                <a:gd name="T16" fmla="*/ 365 w 801"/>
                <a:gd name="T17" fmla="*/ 365 h 459"/>
                <a:gd name="T18" fmla="*/ 430 w 801"/>
                <a:gd name="T19" fmla="*/ 381 h 459"/>
                <a:gd name="T20" fmla="*/ 501 w 801"/>
                <a:gd name="T21" fmla="*/ 390 h 459"/>
                <a:gd name="T22" fmla="*/ 573 w 801"/>
                <a:gd name="T23" fmla="*/ 392 h 459"/>
                <a:gd name="T24" fmla="*/ 646 w 801"/>
                <a:gd name="T25" fmla="*/ 381 h 459"/>
                <a:gd name="T26" fmla="*/ 726 w 801"/>
                <a:gd name="T27" fmla="*/ 362 h 459"/>
                <a:gd name="T28" fmla="*/ 801 w 801"/>
                <a:gd name="T29" fmla="*/ 335 h 459"/>
                <a:gd name="T30" fmla="*/ 731 w 801"/>
                <a:gd name="T31" fmla="*/ 377 h 459"/>
                <a:gd name="T32" fmla="*/ 662 w 801"/>
                <a:gd name="T33" fmla="*/ 404 h 459"/>
                <a:gd name="T34" fmla="*/ 594 w 801"/>
                <a:gd name="T35" fmla="*/ 432 h 459"/>
                <a:gd name="T36" fmla="*/ 532 w 801"/>
                <a:gd name="T37" fmla="*/ 445 h 459"/>
                <a:gd name="T38" fmla="*/ 471 w 801"/>
                <a:gd name="T39" fmla="*/ 459 h 459"/>
                <a:gd name="T40" fmla="*/ 411 w 801"/>
                <a:gd name="T41" fmla="*/ 458 h 459"/>
                <a:gd name="T42" fmla="*/ 350 w 801"/>
                <a:gd name="T43" fmla="*/ 458 h 459"/>
                <a:gd name="T44" fmla="*/ 291 w 801"/>
                <a:gd name="T45" fmla="*/ 450 h 459"/>
                <a:gd name="T46" fmla="*/ 244 w 801"/>
                <a:gd name="T47" fmla="*/ 436 h 459"/>
                <a:gd name="T48" fmla="*/ 192 w 801"/>
                <a:gd name="T49" fmla="*/ 415 h 459"/>
                <a:gd name="T50" fmla="*/ 145 w 801"/>
                <a:gd name="T51" fmla="*/ 394 h 459"/>
                <a:gd name="T52" fmla="*/ 100 w 801"/>
                <a:gd name="T53" fmla="*/ 373 h 459"/>
                <a:gd name="T54" fmla="*/ 60 w 801"/>
                <a:gd name="T55" fmla="*/ 347 h 459"/>
                <a:gd name="T56" fmla="*/ 0 w 801"/>
                <a:gd name="T57" fmla="*/ 294 h 459"/>
                <a:gd name="T58" fmla="*/ 0 w 801"/>
                <a:gd name="T59" fmla="*/ 0 h 45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801" h="459">
                  <a:moveTo>
                    <a:pt x="0" y="0"/>
                  </a:moveTo>
                  <a:lnTo>
                    <a:pt x="37" y="69"/>
                  </a:lnTo>
                  <a:lnTo>
                    <a:pt x="68" y="132"/>
                  </a:lnTo>
                  <a:lnTo>
                    <a:pt x="110" y="188"/>
                  </a:lnTo>
                  <a:lnTo>
                    <a:pt x="149" y="229"/>
                  </a:lnTo>
                  <a:lnTo>
                    <a:pt x="192" y="278"/>
                  </a:lnTo>
                  <a:lnTo>
                    <a:pt x="250" y="314"/>
                  </a:lnTo>
                  <a:lnTo>
                    <a:pt x="308" y="336"/>
                  </a:lnTo>
                  <a:lnTo>
                    <a:pt x="365" y="365"/>
                  </a:lnTo>
                  <a:lnTo>
                    <a:pt x="430" y="381"/>
                  </a:lnTo>
                  <a:lnTo>
                    <a:pt x="501" y="390"/>
                  </a:lnTo>
                  <a:lnTo>
                    <a:pt x="573" y="392"/>
                  </a:lnTo>
                  <a:lnTo>
                    <a:pt x="646" y="381"/>
                  </a:lnTo>
                  <a:lnTo>
                    <a:pt x="726" y="362"/>
                  </a:lnTo>
                  <a:lnTo>
                    <a:pt x="801" y="335"/>
                  </a:lnTo>
                  <a:lnTo>
                    <a:pt x="731" y="377"/>
                  </a:lnTo>
                  <a:lnTo>
                    <a:pt x="662" y="404"/>
                  </a:lnTo>
                  <a:lnTo>
                    <a:pt x="594" y="432"/>
                  </a:lnTo>
                  <a:lnTo>
                    <a:pt x="532" y="445"/>
                  </a:lnTo>
                  <a:lnTo>
                    <a:pt x="471" y="459"/>
                  </a:lnTo>
                  <a:lnTo>
                    <a:pt x="411" y="458"/>
                  </a:lnTo>
                  <a:lnTo>
                    <a:pt x="350" y="458"/>
                  </a:lnTo>
                  <a:lnTo>
                    <a:pt x="291" y="450"/>
                  </a:lnTo>
                  <a:lnTo>
                    <a:pt x="244" y="436"/>
                  </a:lnTo>
                  <a:lnTo>
                    <a:pt x="192" y="415"/>
                  </a:lnTo>
                  <a:lnTo>
                    <a:pt x="145" y="394"/>
                  </a:lnTo>
                  <a:lnTo>
                    <a:pt x="100" y="373"/>
                  </a:lnTo>
                  <a:lnTo>
                    <a:pt x="60" y="347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14"/>
            <p:cNvSpPr>
              <a:spLocks/>
            </p:cNvSpPr>
            <p:nvPr userDrawn="1"/>
          </p:nvSpPr>
          <p:spPr bwMode="ltGray">
            <a:xfrm rot="373331" flipH="1">
              <a:off x="898" y="2855"/>
              <a:ext cx="354" cy="464"/>
            </a:xfrm>
            <a:custGeom>
              <a:avLst/>
              <a:gdLst>
                <a:gd name="T0" fmla="*/ 687 w 117"/>
                <a:gd name="T1" fmla="*/ 0 h 132"/>
                <a:gd name="T2" fmla="*/ 0 w 117"/>
                <a:gd name="T3" fmla="*/ 309 h 132"/>
                <a:gd name="T4" fmla="*/ 27 w 117"/>
                <a:gd name="T5" fmla="*/ 320 h 132"/>
                <a:gd name="T6" fmla="*/ 127 w 117"/>
                <a:gd name="T7" fmla="*/ 359 h 132"/>
                <a:gd name="T8" fmla="*/ 266 w 117"/>
                <a:gd name="T9" fmla="*/ 446 h 132"/>
                <a:gd name="T10" fmla="*/ 421 w 117"/>
                <a:gd name="T11" fmla="*/ 580 h 132"/>
                <a:gd name="T12" fmla="*/ 605 w 117"/>
                <a:gd name="T13" fmla="*/ 766 h 132"/>
                <a:gd name="T14" fmla="*/ 769 w 117"/>
                <a:gd name="T15" fmla="*/ 988 h 132"/>
                <a:gd name="T16" fmla="*/ 935 w 117"/>
                <a:gd name="T17" fmla="*/ 1272 h 132"/>
                <a:gd name="T18" fmla="*/ 1062 w 117"/>
                <a:gd name="T19" fmla="*/ 1631 h 132"/>
                <a:gd name="T20" fmla="*/ 1071 w 117"/>
                <a:gd name="T21" fmla="*/ 1483 h 132"/>
                <a:gd name="T22" fmla="*/ 1053 w 117"/>
                <a:gd name="T23" fmla="*/ 1322 h 132"/>
                <a:gd name="T24" fmla="*/ 989 w 117"/>
                <a:gd name="T25" fmla="*/ 1111 h 132"/>
                <a:gd name="T26" fmla="*/ 908 w 117"/>
                <a:gd name="T27" fmla="*/ 914 h 132"/>
                <a:gd name="T28" fmla="*/ 814 w 117"/>
                <a:gd name="T29" fmla="*/ 717 h 132"/>
                <a:gd name="T30" fmla="*/ 714 w 117"/>
                <a:gd name="T31" fmla="*/ 555 h 132"/>
                <a:gd name="T32" fmla="*/ 614 w 117"/>
                <a:gd name="T33" fmla="*/ 446 h 132"/>
                <a:gd name="T34" fmla="*/ 529 w 117"/>
                <a:gd name="T35" fmla="*/ 394 h 132"/>
                <a:gd name="T36" fmla="*/ 632 w 117"/>
                <a:gd name="T37" fmla="*/ 359 h 132"/>
                <a:gd name="T38" fmla="*/ 723 w 117"/>
                <a:gd name="T39" fmla="*/ 344 h 132"/>
                <a:gd name="T40" fmla="*/ 814 w 117"/>
                <a:gd name="T41" fmla="*/ 320 h 132"/>
                <a:gd name="T42" fmla="*/ 899 w 117"/>
                <a:gd name="T43" fmla="*/ 309 h 132"/>
                <a:gd name="T44" fmla="*/ 962 w 117"/>
                <a:gd name="T45" fmla="*/ 295 h 132"/>
                <a:gd name="T46" fmla="*/ 998 w 117"/>
                <a:gd name="T47" fmla="*/ 271 h 132"/>
                <a:gd name="T48" fmla="*/ 1035 w 117"/>
                <a:gd name="T49" fmla="*/ 260 h 132"/>
                <a:gd name="T50" fmla="*/ 1044 w 117"/>
                <a:gd name="T51" fmla="*/ 260 h 132"/>
                <a:gd name="T52" fmla="*/ 687 w 117"/>
                <a:gd name="T53" fmla="*/ 0 h 13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17" h="132">
                  <a:moveTo>
                    <a:pt x="75" y="0"/>
                  </a:moveTo>
                  <a:lnTo>
                    <a:pt x="0" y="25"/>
                  </a:lnTo>
                  <a:lnTo>
                    <a:pt x="3" y="26"/>
                  </a:lnTo>
                  <a:lnTo>
                    <a:pt x="14" y="29"/>
                  </a:lnTo>
                  <a:lnTo>
                    <a:pt x="29" y="36"/>
                  </a:lnTo>
                  <a:lnTo>
                    <a:pt x="46" y="47"/>
                  </a:lnTo>
                  <a:lnTo>
                    <a:pt x="66" y="62"/>
                  </a:lnTo>
                  <a:lnTo>
                    <a:pt x="84" y="80"/>
                  </a:lnTo>
                  <a:lnTo>
                    <a:pt x="102" y="103"/>
                  </a:lnTo>
                  <a:lnTo>
                    <a:pt x="116" y="132"/>
                  </a:lnTo>
                  <a:lnTo>
                    <a:pt x="117" y="120"/>
                  </a:lnTo>
                  <a:lnTo>
                    <a:pt x="115" y="107"/>
                  </a:lnTo>
                  <a:lnTo>
                    <a:pt x="108" y="90"/>
                  </a:lnTo>
                  <a:lnTo>
                    <a:pt x="99" y="74"/>
                  </a:lnTo>
                  <a:lnTo>
                    <a:pt x="89" y="58"/>
                  </a:lnTo>
                  <a:lnTo>
                    <a:pt x="78" y="45"/>
                  </a:lnTo>
                  <a:lnTo>
                    <a:pt x="67" y="36"/>
                  </a:lnTo>
                  <a:lnTo>
                    <a:pt x="58" y="32"/>
                  </a:lnTo>
                  <a:lnTo>
                    <a:pt x="69" y="29"/>
                  </a:lnTo>
                  <a:lnTo>
                    <a:pt x="79" y="28"/>
                  </a:lnTo>
                  <a:lnTo>
                    <a:pt x="89" y="26"/>
                  </a:lnTo>
                  <a:lnTo>
                    <a:pt x="98" y="25"/>
                  </a:lnTo>
                  <a:lnTo>
                    <a:pt x="105" y="24"/>
                  </a:lnTo>
                  <a:lnTo>
                    <a:pt x="109" y="22"/>
                  </a:lnTo>
                  <a:lnTo>
                    <a:pt x="113" y="21"/>
                  </a:lnTo>
                  <a:lnTo>
                    <a:pt x="114" y="2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15"/>
            <p:cNvSpPr>
              <a:spLocks/>
            </p:cNvSpPr>
            <p:nvPr userDrawn="1"/>
          </p:nvSpPr>
          <p:spPr bwMode="ltGray">
            <a:xfrm rot="373331" flipH="1">
              <a:off x="799" y="2979"/>
              <a:ext cx="87" cy="274"/>
            </a:xfrm>
            <a:custGeom>
              <a:avLst/>
              <a:gdLst>
                <a:gd name="T0" fmla="*/ 261 w 29"/>
                <a:gd name="T1" fmla="*/ 0 h 77"/>
                <a:gd name="T2" fmla="*/ 207 w 29"/>
                <a:gd name="T3" fmla="*/ 0 h 77"/>
                <a:gd name="T4" fmla="*/ 144 w 29"/>
                <a:gd name="T5" fmla="*/ 50 h 77"/>
                <a:gd name="T6" fmla="*/ 81 w 29"/>
                <a:gd name="T7" fmla="*/ 114 h 77"/>
                <a:gd name="T8" fmla="*/ 36 w 29"/>
                <a:gd name="T9" fmla="*/ 242 h 77"/>
                <a:gd name="T10" fmla="*/ 9 w 29"/>
                <a:gd name="T11" fmla="*/ 381 h 77"/>
                <a:gd name="T12" fmla="*/ 0 w 29"/>
                <a:gd name="T13" fmla="*/ 559 h 77"/>
                <a:gd name="T14" fmla="*/ 27 w 29"/>
                <a:gd name="T15" fmla="*/ 762 h 77"/>
                <a:gd name="T16" fmla="*/ 99 w 29"/>
                <a:gd name="T17" fmla="*/ 975 h 77"/>
                <a:gd name="T18" fmla="*/ 135 w 29"/>
                <a:gd name="T19" fmla="*/ 673 h 77"/>
                <a:gd name="T20" fmla="*/ 171 w 29"/>
                <a:gd name="T21" fmla="*/ 470 h 77"/>
                <a:gd name="T22" fmla="*/ 207 w 29"/>
                <a:gd name="T23" fmla="*/ 278 h 77"/>
                <a:gd name="T24" fmla="*/ 261 w 29"/>
                <a:gd name="T25" fmla="*/ 0 h 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9" h="77">
                  <a:moveTo>
                    <a:pt x="29" y="0"/>
                  </a:moveTo>
                  <a:lnTo>
                    <a:pt x="23" y="0"/>
                  </a:lnTo>
                  <a:lnTo>
                    <a:pt x="16" y="4"/>
                  </a:lnTo>
                  <a:lnTo>
                    <a:pt x="9" y="9"/>
                  </a:lnTo>
                  <a:lnTo>
                    <a:pt x="4" y="19"/>
                  </a:lnTo>
                  <a:lnTo>
                    <a:pt x="1" y="30"/>
                  </a:lnTo>
                  <a:lnTo>
                    <a:pt x="0" y="44"/>
                  </a:lnTo>
                  <a:lnTo>
                    <a:pt x="3" y="60"/>
                  </a:lnTo>
                  <a:lnTo>
                    <a:pt x="11" y="77"/>
                  </a:lnTo>
                  <a:lnTo>
                    <a:pt x="15" y="53"/>
                  </a:lnTo>
                  <a:lnTo>
                    <a:pt x="19" y="37"/>
                  </a:lnTo>
                  <a:lnTo>
                    <a:pt x="23" y="2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Freeform 16"/>
            <p:cNvSpPr>
              <a:spLocks/>
            </p:cNvSpPr>
            <p:nvPr userDrawn="1"/>
          </p:nvSpPr>
          <p:spPr bwMode="ltGray">
            <a:xfrm>
              <a:off x="1190" y="3273"/>
              <a:ext cx="1108" cy="1047"/>
            </a:xfrm>
            <a:custGeom>
              <a:avLst/>
              <a:gdLst>
                <a:gd name="T0" fmla="*/ 784 w 1108"/>
                <a:gd name="T1" fmla="*/ 1047 h 1047"/>
                <a:gd name="T2" fmla="*/ 692 w 1108"/>
                <a:gd name="T3" fmla="*/ 1011 h 1047"/>
                <a:gd name="T4" fmla="*/ 607 w 1108"/>
                <a:gd name="T5" fmla="*/ 945 h 1047"/>
                <a:gd name="T6" fmla="*/ 517 w 1108"/>
                <a:gd name="T7" fmla="*/ 861 h 1047"/>
                <a:gd name="T8" fmla="*/ 432 w 1108"/>
                <a:gd name="T9" fmla="*/ 776 h 1047"/>
                <a:gd name="T10" fmla="*/ 350 w 1108"/>
                <a:gd name="T11" fmla="*/ 677 h 1047"/>
                <a:gd name="T12" fmla="*/ 266 w 1108"/>
                <a:gd name="T13" fmla="*/ 563 h 1047"/>
                <a:gd name="T14" fmla="*/ 188 w 1108"/>
                <a:gd name="T15" fmla="*/ 447 h 1047"/>
                <a:gd name="T16" fmla="*/ 122 w 1108"/>
                <a:gd name="T17" fmla="*/ 325 h 1047"/>
                <a:gd name="T18" fmla="*/ 65 w 1108"/>
                <a:gd name="T19" fmla="*/ 211 h 1047"/>
                <a:gd name="T20" fmla="*/ 21 w 1108"/>
                <a:gd name="T21" fmla="*/ 101 h 1047"/>
                <a:gd name="T22" fmla="*/ 0 w 1108"/>
                <a:gd name="T23" fmla="*/ 0 h 1047"/>
                <a:gd name="T24" fmla="*/ 109 w 1108"/>
                <a:gd name="T25" fmla="*/ 217 h 1047"/>
                <a:gd name="T26" fmla="*/ 209 w 1108"/>
                <a:gd name="T27" fmla="*/ 378 h 1047"/>
                <a:gd name="T28" fmla="*/ 294 w 1108"/>
                <a:gd name="T29" fmla="*/ 500 h 1047"/>
                <a:gd name="T30" fmla="*/ 373 w 1108"/>
                <a:gd name="T31" fmla="*/ 590 h 1047"/>
                <a:gd name="T32" fmla="*/ 441 w 1108"/>
                <a:gd name="T33" fmla="*/ 661 h 1047"/>
                <a:gd name="T34" fmla="*/ 506 w 1108"/>
                <a:gd name="T35" fmla="*/ 713 h 1047"/>
                <a:gd name="T36" fmla="*/ 564 w 1108"/>
                <a:gd name="T37" fmla="*/ 754 h 1047"/>
                <a:gd name="T38" fmla="*/ 620 w 1108"/>
                <a:gd name="T39" fmla="*/ 801 h 1047"/>
                <a:gd name="T40" fmla="*/ 754 w 1108"/>
                <a:gd name="T41" fmla="*/ 899 h 1047"/>
                <a:gd name="T42" fmla="*/ 925 w 1108"/>
                <a:gd name="T43" fmla="*/ 977 h 1047"/>
                <a:gd name="T44" fmla="*/ 1108 w 1108"/>
                <a:gd name="T45" fmla="*/ 1047 h 1047"/>
                <a:gd name="T46" fmla="*/ 784 w 1108"/>
                <a:gd name="T47" fmla="*/ 1047 h 104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108" h="1047">
                  <a:moveTo>
                    <a:pt x="784" y="1047"/>
                  </a:moveTo>
                  <a:lnTo>
                    <a:pt x="692" y="1011"/>
                  </a:lnTo>
                  <a:lnTo>
                    <a:pt x="607" y="945"/>
                  </a:lnTo>
                  <a:lnTo>
                    <a:pt x="517" y="861"/>
                  </a:lnTo>
                  <a:lnTo>
                    <a:pt x="432" y="776"/>
                  </a:lnTo>
                  <a:lnTo>
                    <a:pt x="350" y="677"/>
                  </a:lnTo>
                  <a:lnTo>
                    <a:pt x="266" y="563"/>
                  </a:lnTo>
                  <a:lnTo>
                    <a:pt x="188" y="447"/>
                  </a:lnTo>
                  <a:lnTo>
                    <a:pt x="122" y="325"/>
                  </a:lnTo>
                  <a:lnTo>
                    <a:pt x="65" y="211"/>
                  </a:lnTo>
                  <a:lnTo>
                    <a:pt x="21" y="101"/>
                  </a:lnTo>
                  <a:lnTo>
                    <a:pt x="0" y="0"/>
                  </a:lnTo>
                  <a:lnTo>
                    <a:pt x="109" y="217"/>
                  </a:lnTo>
                  <a:lnTo>
                    <a:pt x="209" y="378"/>
                  </a:lnTo>
                  <a:lnTo>
                    <a:pt x="294" y="500"/>
                  </a:lnTo>
                  <a:lnTo>
                    <a:pt x="373" y="590"/>
                  </a:lnTo>
                  <a:lnTo>
                    <a:pt x="441" y="661"/>
                  </a:lnTo>
                  <a:lnTo>
                    <a:pt x="506" y="713"/>
                  </a:lnTo>
                  <a:lnTo>
                    <a:pt x="564" y="754"/>
                  </a:lnTo>
                  <a:lnTo>
                    <a:pt x="620" y="801"/>
                  </a:lnTo>
                  <a:lnTo>
                    <a:pt x="754" y="899"/>
                  </a:lnTo>
                  <a:lnTo>
                    <a:pt x="925" y="977"/>
                  </a:lnTo>
                  <a:lnTo>
                    <a:pt x="1108" y="1047"/>
                  </a:lnTo>
                  <a:lnTo>
                    <a:pt x="784" y="1047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12" name="Group 17"/>
            <p:cNvGrpSpPr>
              <a:grpSpLocks/>
            </p:cNvGrpSpPr>
            <p:nvPr userDrawn="1"/>
          </p:nvGrpSpPr>
          <p:grpSpPr bwMode="auto">
            <a:xfrm rot="3220060">
              <a:off x="2636" y="751"/>
              <a:ext cx="569" cy="636"/>
              <a:chOff x="1727" y="866"/>
              <a:chExt cx="129" cy="157"/>
            </a:xfrm>
          </p:grpSpPr>
          <p:sp>
            <p:nvSpPr>
              <p:cNvPr id="36" name="Freeform 1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20 w 83"/>
                  <a:gd name="T1" fmla="*/ 7 h 117"/>
                  <a:gd name="T2" fmla="*/ 6 w 83"/>
                  <a:gd name="T3" fmla="*/ 0 h 117"/>
                  <a:gd name="T4" fmla="*/ 0 w 83"/>
                  <a:gd name="T5" fmla="*/ 30 h 117"/>
                  <a:gd name="T6" fmla="*/ 20 w 83"/>
                  <a:gd name="T7" fmla="*/ 7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" name="Freeform 1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25 h 98"/>
                  <a:gd name="T2" fmla="*/ 30 w 140"/>
                  <a:gd name="T3" fmla="*/ 0 h 98"/>
                  <a:gd name="T4" fmla="*/ 35 w 140"/>
                  <a:gd name="T5" fmla="*/ 13 h 98"/>
                  <a:gd name="T6" fmla="*/ 0 w 140"/>
                  <a:gd name="T7" fmla="*/ 25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" name="Freeform 2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2 h 49"/>
                  <a:gd name="T2" fmla="*/ 37 w 145"/>
                  <a:gd name="T3" fmla="*/ 0 h 49"/>
                  <a:gd name="T4" fmla="*/ 33 w 145"/>
                  <a:gd name="T5" fmla="*/ 13 h 49"/>
                  <a:gd name="T6" fmla="*/ 0 w 145"/>
                  <a:gd name="T7" fmla="*/ 2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3" name="Group 21"/>
            <p:cNvGrpSpPr>
              <a:grpSpLocks/>
            </p:cNvGrpSpPr>
            <p:nvPr userDrawn="1"/>
          </p:nvGrpSpPr>
          <p:grpSpPr bwMode="auto">
            <a:xfrm rot="-6691250">
              <a:off x="3643" y="129"/>
              <a:ext cx="356" cy="608"/>
              <a:chOff x="1727" y="866"/>
              <a:chExt cx="129" cy="157"/>
            </a:xfrm>
          </p:grpSpPr>
          <p:sp>
            <p:nvSpPr>
              <p:cNvPr id="33" name="Freeform 22"/>
              <p:cNvSpPr>
                <a:spLocks/>
              </p:cNvSpPr>
              <p:nvPr userDrawn="1"/>
            </p:nvSpPr>
            <p:spPr bwMode="ltGray">
              <a:xfrm>
                <a:off x="1728" y="866"/>
                <a:ext cx="41" cy="59"/>
              </a:xfrm>
              <a:custGeom>
                <a:avLst/>
                <a:gdLst>
                  <a:gd name="T0" fmla="*/ 20 w 83"/>
                  <a:gd name="T1" fmla="*/ 7 h 117"/>
                  <a:gd name="T2" fmla="*/ 6 w 83"/>
                  <a:gd name="T3" fmla="*/ 0 h 117"/>
                  <a:gd name="T4" fmla="*/ 0 w 83"/>
                  <a:gd name="T5" fmla="*/ 30 h 117"/>
                  <a:gd name="T6" fmla="*/ 20 w 83"/>
                  <a:gd name="T7" fmla="*/ 7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4" name="Freeform 23"/>
              <p:cNvSpPr>
                <a:spLocks/>
              </p:cNvSpPr>
              <p:nvPr userDrawn="1"/>
            </p:nvSpPr>
            <p:spPr bwMode="ltGray">
              <a:xfrm>
                <a:off x="1787" y="894"/>
                <a:ext cx="70" cy="49"/>
              </a:xfrm>
              <a:custGeom>
                <a:avLst/>
                <a:gdLst>
                  <a:gd name="T0" fmla="*/ 0 w 140"/>
                  <a:gd name="T1" fmla="*/ 25 h 98"/>
                  <a:gd name="T2" fmla="*/ 30 w 140"/>
                  <a:gd name="T3" fmla="*/ 0 h 98"/>
                  <a:gd name="T4" fmla="*/ 35 w 140"/>
                  <a:gd name="T5" fmla="*/ 13 h 98"/>
                  <a:gd name="T6" fmla="*/ 0 w 140"/>
                  <a:gd name="T7" fmla="*/ 25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" name="Freeform 24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2 h 49"/>
                  <a:gd name="T2" fmla="*/ 37 w 145"/>
                  <a:gd name="T3" fmla="*/ 0 h 49"/>
                  <a:gd name="T4" fmla="*/ 33 w 145"/>
                  <a:gd name="T5" fmla="*/ 13 h 49"/>
                  <a:gd name="T6" fmla="*/ 0 w 145"/>
                  <a:gd name="T7" fmla="*/ 2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4" name="Group 25"/>
            <p:cNvGrpSpPr>
              <a:grpSpLocks/>
            </p:cNvGrpSpPr>
            <p:nvPr userDrawn="1"/>
          </p:nvGrpSpPr>
          <p:grpSpPr bwMode="auto">
            <a:xfrm rot="8524840">
              <a:off x="673" y="3302"/>
              <a:ext cx="500" cy="504"/>
              <a:chOff x="1727" y="866"/>
              <a:chExt cx="129" cy="157"/>
            </a:xfrm>
          </p:grpSpPr>
          <p:sp>
            <p:nvSpPr>
              <p:cNvPr id="30" name="Freeform 26"/>
              <p:cNvSpPr>
                <a:spLocks/>
              </p:cNvSpPr>
              <p:nvPr userDrawn="1"/>
            </p:nvSpPr>
            <p:spPr bwMode="ltGray">
              <a:xfrm>
                <a:off x="1727" y="867"/>
                <a:ext cx="41" cy="59"/>
              </a:xfrm>
              <a:custGeom>
                <a:avLst/>
                <a:gdLst>
                  <a:gd name="T0" fmla="*/ 20 w 83"/>
                  <a:gd name="T1" fmla="*/ 7 h 117"/>
                  <a:gd name="T2" fmla="*/ 6 w 83"/>
                  <a:gd name="T3" fmla="*/ 0 h 117"/>
                  <a:gd name="T4" fmla="*/ 0 w 83"/>
                  <a:gd name="T5" fmla="*/ 30 h 117"/>
                  <a:gd name="T6" fmla="*/ 20 w 83"/>
                  <a:gd name="T7" fmla="*/ 7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" name="Freeform 27"/>
              <p:cNvSpPr>
                <a:spLocks/>
              </p:cNvSpPr>
              <p:nvPr userDrawn="1"/>
            </p:nvSpPr>
            <p:spPr bwMode="ltGray">
              <a:xfrm>
                <a:off x="1786" y="895"/>
                <a:ext cx="70" cy="49"/>
              </a:xfrm>
              <a:custGeom>
                <a:avLst/>
                <a:gdLst>
                  <a:gd name="T0" fmla="*/ 0 w 140"/>
                  <a:gd name="T1" fmla="*/ 25 h 98"/>
                  <a:gd name="T2" fmla="*/ 30 w 140"/>
                  <a:gd name="T3" fmla="*/ 0 h 98"/>
                  <a:gd name="T4" fmla="*/ 35 w 140"/>
                  <a:gd name="T5" fmla="*/ 13 h 98"/>
                  <a:gd name="T6" fmla="*/ 0 w 140"/>
                  <a:gd name="T7" fmla="*/ 25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" name="Freeform 28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2 h 49"/>
                  <a:gd name="T2" fmla="*/ 37 w 145"/>
                  <a:gd name="T3" fmla="*/ 0 h 49"/>
                  <a:gd name="T4" fmla="*/ 33 w 145"/>
                  <a:gd name="T5" fmla="*/ 13 h 49"/>
                  <a:gd name="T6" fmla="*/ 0 w 145"/>
                  <a:gd name="T7" fmla="*/ 2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5" name="Group 29"/>
            <p:cNvGrpSpPr>
              <a:grpSpLocks/>
            </p:cNvGrpSpPr>
            <p:nvPr userDrawn="1"/>
          </p:nvGrpSpPr>
          <p:grpSpPr bwMode="auto">
            <a:xfrm rot="4106450" flipH="1">
              <a:off x="404" y="272"/>
              <a:ext cx="708" cy="891"/>
              <a:chOff x="1727" y="866"/>
              <a:chExt cx="129" cy="157"/>
            </a:xfrm>
          </p:grpSpPr>
          <p:sp>
            <p:nvSpPr>
              <p:cNvPr id="27" name="Freeform 3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20 w 83"/>
                  <a:gd name="T1" fmla="*/ 7 h 117"/>
                  <a:gd name="T2" fmla="*/ 6 w 83"/>
                  <a:gd name="T3" fmla="*/ 0 h 117"/>
                  <a:gd name="T4" fmla="*/ 0 w 83"/>
                  <a:gd name="T5" fmla="*/ 30 h 117"/>
                  <a:gd name="T6" fmla="*/ 20 w 83"/>
                  <a:gd name="T7" fmla="*/ 7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" name="Freeform 3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25 h 98"/>
                  <a:gd name="T2" fmla="*/ 30 w 140"/>
                  <a:gd name="T3" fmla="*/ 0 h 98"/>
                  <a:gd name="T4" fmla="*/ 35 w 140"/>
                  <a:gd name="T5" fmla="*/ 13 h 98"/>
                  <a:gd name="T6" fmla="*/ 0 w 140"/>
                  <a:gd name="T7" fmla="*/ 25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" name="Freeform 3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2 h 49"/>
                  <a:gd name="T2" fmla="*/ 37 w 145"/>
                  <a:gd name="T3" fmla="*/ 0 h 49"/>
                  <a:gd name="T4" fmla="*/ 33 w 145"/>
                  <a:gd name="T5" fmla="*/ 13 h 49"/>
                  <a:gd name="T6" fmla="*/ 0 w 145"/>
                  <a:gd name="T7" fmla="*/ 2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6" name="Group 33"/>
            <p:cNvGrpSpPr>
              <a:grpSpLocks/>
            </p:cNvGrpSpPr>
            <p:nvPr userDrawn="1"/>
          </p:nvGrpSpPr>
          <p:grpSpPr bwMode="auto">
            <a:xfrm rot="10015322" flipH="1">
              <a:off x="4614" y="2392"/>
              <a:ext cx="708" cy="891"/>
              <a:chOff x="1727" y="866"/>
              <a:chExt cx="129" cy="157"/>
            </a:xfrm>
          </p:grpSpPr>
          <p:sp>
            <p:nvSpPr>
              <p:cNvPr id="24" name="Freeform 3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20 w 83"/>
                  <a:gd name="T1" fmla="*/ 7 h 117"/>
                  <a:gd name="T2" fmla="*/ 6 w 83"/>
                  <a:gd name="T3" fmla="*/ 0 h 117"/>
                  <a:gd name="T4" fmla="*/ 0 w 83"/>
                  <a:gd name="T5" fmla="*/ 30 h 117"/>
                  <a:gd name="T6" fmla="*/ 20 w 83"/>
                  <a:gd name="T7" fmla="*/ 7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" name="Freeform 3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25 h 98"/>
                  <a:gd name="T2" fmla="*/ 30 w 140"/>
                  <a:gd name="T3" fmla="*/ 0 h 98"/>
                  <a:gd name="T4" fmla="*/ 35 w 140"/>
                  <a:gd name="T5" fmla="*/ 13 h 98"/>
                  <a:gd name="T6" fmla="*/ 0 w 140"/>
                  <a:gd name="T7" fmla="*/ 25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" name="Freeform 3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2 h 49"/>
                  <a:gd name="T2" fmla="*/ 37 w 145"/>
                  <a:gd name="T3" fmla="*/ 0 h 49"/>
                  <a:gd name="T4" fmla="*/ 33 w 145"/>
                  <a:gd name="T5" fmla="*/ 13 h 49"/>
                  <a:gd name="T6" fmla="*/ 0 w 145"/>
                  <a:gd name="T7" fmla="*/ 2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7" name="Freeform 37"/>
            <p:cNvSpPr>
              <a:spLocks/>
            </p:cNvSpPr>
            <p:nvPr userDrawn="1"/>
          </p:nvSpPr>
          <p:spPr bwMode="ltGray">
            <a:xfrm>
              <a:off x="1217" y="2"/>
              <a:ext cx="862" cy="886"/>
            </a:xfrm>
            <a:custGeom>
              <a:avLst/>
              <a:gdLst>
                <a:gd name="T0" fmla="*/ 0 w 862"/>
                <a:gd name="T1" fmla="*/ 0 h 886"/>
                <a:gd name="T2" fmla="*/ 6 w 862"/>
                <a:gd name="T3" fmla="*/ 107 h 886"/>
                <a:gd name="T4" fmla="*/ 37 w 862"/>
                <a:gd name="T5" fmla="*/ 262 h 886"/>
                <a:gd name="T6" fmla="*/ 83 w 862"/>
                <a:gd name="T7" fmla="*/ 410 h 886"/>
                <a:gd name="T8" fmla="*/ 149 w 862"/>
                <a:gd name="T9" fmla="*/ 546 h 886"/>
                <a:gd name="T10" fmla="*/ 237 w 862"/>
                <a:gd name="T11" fmla="*/ 666 h 886"/>
                <a:gd name="T12" fmla="*/ 338 w 862"/>
                <a:gd name="T13" fmla="*/ 764 h 886"/>
                <a:gd name="T14" fmla="*/ 450 w 862"/>
                <a:gd name="T15" fmla="*/ 838 h 886"/>
                <a:gd name="T16" fmla="*/ 579 w 862"/>
                <a:gd name="T17" fmla="*/ 879 h 886"/>
                <a:gd name="T18" fmla="*/ 714 w 862"/>
                <a:gd name="T19" fmla="*/ 886 h 886"/>
                <a:gd name="T20" fmla="*/ 862 w 862"/>
                <a:gd name="T21" fmla="*/ 851 h 886"/>
                <a:gd name="T22" fmla="*/ 784 w 862"/>
                <a:gd name="T23" fmla="*/ 856 h 886"/>
                <a:gd name="T24" fmla="*/ 700 w 862"/>
                <a:gd name="T25" fmla="*/ 835 h 886"/>
                <a:gd name="T26" fmla="*/ 621 w 862"/>
                <a:gd name="T27" fmla="*/ 794 h 886"/>
                <a:gd name="T28" fmla="*/ 542 w 862"/>
                <a:gd name="T29" fmla="*/ 728 h 886"/>
                <a:gd name="T30" fmla="*/ 466 w 862"/>
                <a:gd name="T31" fmla="*/ 649 h 886"/>
                <a:gd name="T32" fmla="*/ 397 w 862"/>
                <a:gd name="T33" fmla="*/ 557 h 886"/>
                <a:gd name="T34" fmla="*/ 334 w 862"/>
                <a:gd name="T35" fmla="*/ 454 h 886"/>
                <a:gd name="T36" fmla="*/ 279 w 862"/>
                <a:gd name="T37" fmla="*/ 339 h 886"/>
                <a:gd name="T38" fmla="*/ 238 w 862"/>
                <a:gd name="T39" fmla="*/ 225 h 886"/>
                <a:gd name="T40" fmla="*/ 205 w 862"/>
                <a:gd name="T41" fmla="*/ 105 h 886"/>
                <a:gd name="T42" fmla="*/ 184 w 862"/>
                <a:gd name="T43" fmla="*/ 3 h 88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862" h="886">
                  <a:moveTo>
                    <a:pt x="0" y="0"/>
                  </a:moveTo>
                  <a:lnTo>
                    <a:pt x="6" y="107"/>
                  </a:lnTo>
                  <a:lnTo>
                    <a:pt x="37" y="262"/>
                  </a:lnTo>
                  <a:lnTo>
                    <a:pt x="83" y="410"/>
                  </a:lnTo>
                  <a:lnTo>
                    <a:pt x="149" y="546"/>
                  </a:lnTo>
                  <a:lnTo>
                    <a:pt x="237" y="666"/>
                  </a:lnTo>
                  <a:lnTo>
                    <a:pt x="338" y="764"/>
                  </a:lnTo>
                  <a:lnTo>
                    <a:pt x="450" y="838"/>
                  </a:lnTo>
                  <a:lnTo>
                    <a:pt x="579" y="879"/>
                  </a:lnTo>
                  <a:lnTo>
                    <a:pt x="714" y="886"/>
                  </a:lnTo>
                  <a:lnTo>
                    <a:pt x="862" y="851"/>
                  </a:lnTo>
                  <a:lnTo>
                    <a:pt x="784" y="856"/>
                  </a:lnTo>
                  <a:lnTo>
                    <a:pt x="700" y="835"/>
                  </a:lnTo>
                  <a:lnTo>
                    <a:pt x="621" y="794"/>
                  </a:lnTo>
                  <a:lnTo>
                    <a:pt x="542" y="728"/>
                  </a:lnTo>
                  <a:lnTo>
                    <a:pt x="466" y="649"/>
                  </a:lnTo>
                  <a:lnTo>
                    <a:pt x="397" y="557"/>
                  </a:lnTo>
                  <a:lnTo>
                    <a:pt x="334" y="454"/>
                  </a:lnTo>
                  <a:lnTo>
                    <a:pt x="279" y="339"/>
                  </a:lnTo>
                  <a:lnTo>
                    <a:pt x="238" y="225"/>
                  </a:lnTo>
                  <a:lnTo>
                    <a:pt x="205" y="105"/>
                  </a:lnTo>
                  <a:lnTo>
                    <a:pt x="184" y="3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Freeform 38"/>
            <p:cNvSpPr>
              <a:spLocks/>
            </p:cNvSpPr>
            <p:nvPr userDrawn="1"/>
          </p:nvSpPr>
          <p:spPr bwMode="ltGray">
            <a:xfrm rot="9832527" flipV="1">
              <a:off x="2158" y="102"/>
              <a:ext cx="681" cy="593"/>
            </a:xfrm>
            <a:custGeom>
              <a:avLst/>
              <a:gdLst>
                <a:gd name="T0" fmla="*/ 0 w 257"/>
                <a:gd name="T1" fmla="*/ 0 h 237"/>
                <a:gd name="T2" fmla="*/ 0 w 257"/>
                <a:gd name="T3" fmla="*/ 158 h 237"/>
                <a:gd name="T4" fmla="*/ 21 w 257"/>
                <a:gd name="T5" fmla="*/ 313 h 237"/>
                <a:gd name="T6" fmla="*/ 42 w 257"/>
                <a:gd name="T7" fmla="*/ 470 h 237"/>
                <a:gd name="T8" fmla="*/ 77 w 257"/>
                <a:gd name="T9" fmla="*/ 613 h 237"/>
                <a:gd name="T10" fmla="*/ 127 w 257"/>
                <a:gd name="T11" fmla="*/ 746 h 237"/>
                <a:gd name="T12" fmla="*/ 191 w 257"/>
                <a:gd name="T13" fmla="*/ 883 h 237"/>
                <a:gd name="T14" fmla="*/ 268 w 257"/>
                <a:gd name="T15" fmla="*/ 1008 h 237"/>
                <a:gd name="T16" fmla="*/ 358 w 257"/>
                <a:gd name="T17" fmla="*/ 1113 h 237"/>
                <a:gd name="T18" fmla="*/ 472 w 257"/>
                <a:gd name="T19" fmla="*/ 1214 h 237"/>
                <a:gd name="T20" fmla="*/ 604 w 257"/>
                <a:gd name="T21" fmla="*/ 1301 h 237"/>
                <a:gd name="T22" fmla="*/ 745 w 257"/>
                <a:gd name="T23" fmla="*/ 1371 h 237"/>
                <a:gd name="T24" fmla="*/ 919 w 257"/>
                <a:gd name="T25" fmla="*/ 1426 h 237"/>
                <a:gd name="T26" fmla="*/ 1110 w 257"/>
                <a:gd name="T27" fmla="*/ 1464 h 237"/>
                <a:gd name="T28" fmla="*/ 1320 w 257"/>
                <a:gd name="T29" fmla="*/ 1484 h 237"/>
                <a:gd name="T30" fmla="*/ 1545 w 257"/>
                <a:gd name="T31" fmla="*/ 1476 h 237"/>
                <a:gd name="T32" fmla="*/ 1805 w 257"/>
                <a:gd name="T33" fmla="*/ 1451 h 237"/>
                <a:gd name="T34" fmla="*/ 1574 w 257"/>
                <a:gd name="T35" fmla="*/ 1421 h 237"/>
                <a:gd name="T36" fmla="*/ 1370 w 257"/>
                <a:gd name="T37" fmla="*/ 1376 h 237"/>
                <a:gd name="T38" fmla="*/ 1192 w 257"/>
                <a:gd name="T39" fmla="*/ 1326 h 237"/>
                <a:gd name="T40" fmla="*/ 1039 w 257"/>
                <a:gd name="T41" fmla="*/ 1276 h 237"/>
                <a:gd name="T42" fmla="*/ 898 w 257"/>
                <a:gd name="T43" fmla="*/ 1209 h 237"/>
                <a:gd name="T44" fmla="*/ 787 w 257"/>
                <a:gd name="T45" fmla="*/ 1138 h 237"/>
                <a:gd name="T46" fmla="*/ 681 w 257"/>
                <a:gd name="T47" fmla="*/ 1058 h 237"/>
                <a:gd name="T48" fmla="*/ 591 w 257"/>
                <a:gd name="T49" fmla="*/ 971 h 237"/>
                <a:gd name="T50" fmla="*/ 506 w 257"/>
                <a:gd name="T51" fmla="*/ 883 h 237"/>
                <a:gd name="T52" fmla="*/ 429 w 257"/>
                <a:gd name="T53" fmla="*/ 783 h 237"/>
                <a:gd name="T54" fmla="*/ 366 w 257"/>
                <a:gd name="T55" fmla="*/ 671 h 237"/>
                <a:gd name="T56" fmla="*/ 302 w 257"/>
                <a:gd name="T57" fmla="*/ 550 h 237"/>
                <a:gd name="T58" fmla="*/ 231 w 257"/>
                <a:gd name="T59" fmla="*/ 433 h 237"/>
                <a:gd name="T60" fmla="*/ 162 w 257"/>
                <a:gd name="T61" fmla="*/ 295 h 237"/>
                <a:gd name="T62" fmla="*/ 85 w 257"/>
                <a:gd name="T63" fmla="*/ 150 h 237"/>
                <a:gd name="T64" fmla="*/ 0 w 257"/>
                <a:gd name="T65" fmla="*/ 0 h 23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Freeform 39"/>
            <p:cNvSpPr>
              <a:spLocks/>
            </p:cNvSpPr>
            <p:nvPr userDrawn="1"/>
          </p:nvSpPr>
          <p:spPr bwMode="ltGray">
            <a:xfrm rot="9832527" flipV="1">
              <a:off x="1997" y="858"/>
              <a:ext cx="330" cy="278"/>
            </a:xfrm>
            <a:custGeom>
              <a:avLst/>
              <a:gdLst>
                <a:gd name="T0" fmla="*/ 546 w 124"/>
                <a:gd name="T1" fmla="*/ 0 h 110"/>
                <a:gd name="T2" fmla="*/ 878 w 124"/>
                <a:gd name="T3" fmla="*/ 690 h 110"/>
                <a:gd name="T4" fmla="*/ 849 w 124"/>
                <a:gd name="T5" fmla="*/ 682 h 110"/>
                <a:gd name="T6" fmla="*/ 758 w 124"/>
                <a:gd name="T7" fmla="*/ 670 h 110"/>
                <a:gd name="T8" fmla="*/ 631 w 124"/>
                <a:gd name="T9" fmla="*/ 644 h 110"/>
                <a:gd name="T10" fmla="*/ 482 w 124"/>
                <a:gd name="T11" fmla="*/ 632 h 110"/>
                <a:gd name="T12" fmla="*/ 319 w 124"/>
                <a:gd name="T13" fmla="*/ 619 h 110"/>
                <a:gd name="T14" fmla="*/ 178 w 124"/>
                <a:gd name="T15" fmla="*/ 627 h 110"/>
                <a:gd name="T16" fmla="*/ 64 w 124"/>
                <a:gd name="T17" fmla="*/ 652 h 110"/>
                <a:gd name="T18" fmla="*/ 0 w 124"/>
                <a:gd name="T19" fmla="*/ 703 h 110"/>
                <a:gd name="T20" fmla="*/ 29 w 124"/>
                <a:gd name="T21" fmla="*/ 627 h 110"/>
                <a:gd name="T22" fmla="*/ 56 w 124"/>
                <a:gd name="T23" fmla="*/ 569 h 110"/>
                <a:gd name="T24" fmla="*/ 114 w 124"/>
                <a:gd name="T25" fmla="*/ 523 h 110"/>
                <a:gd name="T26" fmla="*/ 178 w 124"/>
                <a:gd name="T27" fmla="*/ 485 h 110"/>
                <a:gd name="T28" fmla="*/ 255 w 124"/>
                <a:gd name="T29" fmla="*/ 460 h 110"/>
                <a:gd name="T30" fmla="*/ 333 w 124"/>
                <a:gd name="T31" fmla="*/ 452 h 110"/>
                <a:gd name="T32" fmla="*/ 418 w 124"/>
                <a:gd name="T33" fmla="*/ 452 h 110"/>
                <a:gd name="T34" fmla="*/ 511 w 124"/>
                <a:gd name="T35" fmla="*/ 473 h 110"/>
                <a:gd name="T36" fmla="*/ 516 w 124"/>
                <a:gd name="T37" fmla="*/ 452 h 110"/>
                <a:gd name="T38" fmla="*/ 495 w 124"/>
                <a:gd name="T39" fmla="*/ 359 h 110"/>
                <a:gd name="T40" fmla="*/ 474 w 124"/>
                <a:gd name="T41" fmla="*/ 243 h 110"/>
                <a:gd name="T42" fmla="*/ 460 w 124"/>
                <a:gd name="T43" fmla="*/ 192 h 110"/>
                <a:gd name="T44" fmla="*/ 447 w 124"/>
                <a:gd name="T45" fmla="*/ 192 h 110"/>
                <a:gd name="T46" fmla="*/ 431 w 124"/>
                <a:gd name="T47" fmla="*/ 184 h 110"/>
                <a:gd name="T48" fmla="*/ 418 w 124"/>
                <a:gd name="T49" fmla="*/ 167 h 110"/>
                <a:gd name="T50" fmla="*/ 405 w 124"/>
                <a:gd name="T51" fmla="*/ 147 h 110"/>
                <a:gd name="T52" fmla="*/ 405 w 124"/>
                <a:gd name="T53" fmla="*/ 121 h 110"/>
                <a:gd name="T54" fmla="*/ 418 w 124"/>
                <a:gd name="T55" fmla="*/ 88 h 110"/>
                <a:gd name="T56" fmla="*/ 468 w 124"/>
                <a:gd name="T57" fmla="*/ 51 h 110"/>
                <a:gd name="T58" fmla="*/ 546 w 124"/>
                <a:gd name="T59" fmla="*/ 0 h 11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Freeform 40"/>
            <p:cNvSpPr>
              <a:spLocks/>
            </p:cNvSpPr>
            <p:nvPr userDrawn="1"/>
          </p:nvSpPr>
          <p:spPr bwMode="ltGray">
            <a:xfrm rot="9832527" flipV="1">
              <a:off x="2224" y="808"/>
              <a:ext cx="123" cy="233"/>
            </a:xfrm>
            <a:custGeom>
              <a:avLst/>
              <a:gdLst>
                <a:gd name="T0" fmla="*/ 222 w 46"/>
                <a:gd name="T1" fmla="*/ 0 h 94"/>
                <a:gd name="T2" fmla="*/ 142 w 46"/>
                <a:gd name="T3" fmla="*/ 233 h 94"/>
                <a:gd name="T4" fmla="*/ 107 w 46"/>
                <a:gd name="T5" fmla="*/ 382 h 94"/>
                <a:gd name="T6" fmla="*/ 78 w 46"/>
                <a:gd name="T7" fmla="*/ 486 h 94"/>
                <a:gd name="T8" fmla="*/ 0 w 46"/>
                <a:gd name="T9" fmla="*/ 578 h 94"/>
                <a:gd name="T10" fmla="*/ 86 w 46"/>
                <a:gd name="T11" fmla="*/ 540 h 94"/>
                <a:gd name="T12" fmla="*/ 166 w 46"/>
                <a:gd name="T13" fmla="*/ 491 h 94"/>
                <a:gd name="T14" fmla="*/ 230 w 46"/>
                <a:gd name="T15" fmla="*/ 424 h 94"/>
                <a:gd name="T16" fmla="*/ 286 w 46"/>
                <a:gd name="T17" fmla="*/ 350 h 94"/>
                <a:gd name="T18" fmla="*/ 321 w 46"/>
                <a:gd name="T19" fmla="*/ 270 h 94"/>
                <a:gd name="T20" fmla="*/ 329 w 46"/>
                <a:gd name="T21" fmla="*/ 183 h 94"/>
                <a:gd name="T22" fmla="*/ 299 w 46"/>
                <a:gd name="T23" fmla="*/ 92 h 94"/>
                <a:gd name="T24" fmla="*/ 222 w 46"/>
                <a:gd name="T25" fmla="*/ 0 h 9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Freeform 41"/>
            <p:cNvSpPr>
              <a:spLocks/>
            </p:cNvSpPr>
            <p:nvPr userDrawn="1"/>
          </p:nvSpPr>
          <p:spPr bwMode="ltGray">
            <a:xfrm>
              <a:off x="1603" y="0"/>
              <a:ext cx="124" cy="121"/>
            </a:xfrm>
            <a:custGeom>
              <a:avLst/>
              <a:gdLst>
                <a:gd name="T0" fmla="*/ 124 w 124"/>
                <a:gd name="T1" fmla="*/ 0 h 121"/>
                <a:gd name="T2" fmla="*/ 113 w 124"/>
                <a:gd name="T3" fmla="*/ 9 h 121"/>
                <a:gd name="T4" fmla="*/ 99 w 124"/>
                <a:gd name="T5" fmla="*/ 25 h 121"/>
                <a:gd name="T6" fmla="*/ 81 w 124"/>
                <a:gd name="T7" fmla="*/ 41 h 121"/>
                <a:gd name="T8" fmla="*/ 63 w 124"/>
                <a:gd name="T9" fmla="*/ 54 h 121"/>
                <a:gd name="T10" fmla="*/ 41 w 124"/>
                <a:gd name="T11" fmla="*/ 66 h 121"/>
                <a:gd name="T12" fmla="*/ 22 w 124"/>
                <a:gd name="T13" fmla="*/ 74 h 121"/>
                <a:gd name="T14" fmla="*/ 0 w 124"/>
                <a:gd name="T15" fmla="*/ 75 h 121"/>
                <a:gd name="T16" fmla="*/ 10 w 124"/>
                <a:gd name="T17" fmla="*/ 96 h 121"/>
                <a:gd name="T18" fmla="*/ 23 w 124"/>
                <a:gd name="T19" fmla="*/ 113 h 121"/>
                <a:gd name="T20" fmla="*/ 41 w 124"/>
                <a:gd name="T21" fmla="*/ 121 h 121"/>
                <a:gd name="T22" fmla="*/ 60 w 124"/>
                <a:gd name="T23" fmla="*/ 121 h 121"/>
                <a:gd name="T24" fmla="*/ 83 w 124"/>
                <a:gd name="T25" fmla="*/ 111 h 121"/>
                <a:gd name="T26" fmla="*/ 101 w 124"/>
                <a:gd name="T27" fmla="*/ 88 h 121"/>
                <a:gd name="T28" fmla="*/ 116 w 124"/>
                <a:gd name="T29" fmla="*/ 53 h 121"/>
                <a:gd name="T30" fmla="*/ 124 w 124"/>
                <a:gd name="T31" fmla="*/ 0 h 12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4" h="121">
                  <a:moveTo>
                    <a:pt x="124" y="0"/>
                  </a:moveTo>
                  <a:lnTo>
                    <a:pt x="113" y="9"/>
                  </a:lnTo>
                  <a:lnTo>
                    <a:pt x="99" y="25"/>
                  </a:lnTo>
                  <a:lnTo>
                    <a:pt x="81" y="41"/>
                  </a:lnTo>
                  <a:lnTo>
                    <a:pt x="63" y="54"/>
                  </a:lnTo>
                  <a:lnTo>
                    <a:pt x="41" y="66"/>
                  </a:lnTo>
                  <a:lnTo>
                    <a:pt x="22" y="74"/>
                  </a:lnTo>
                  <a:lnTo>
                    <a:pt x="0" y="75"/>
                  </a:lnTo>
                  <a:lnTo>
                    <a:pt x="10" y="96"/>
                  </a:lnTo>
                  <a:lnTo>
                    <a:pt x="23" y="113"/>
                  </a:lnTo>
                  <a:lnTo>
                    <a:pt x="41" y="121"/>
                  </a:lnTo>
                  <a:lnTo>
                    <a:pt x="60" y="121"/>
                  </a:lnTo>
                  <a:lnTo>
                    <a:pt x="83" y="111"/>
                  </a:lnTo>
                  <a:lnTo>
                    <a:pt x="101" y="88"/>
                  </a:lnTo>
                  <a:lnTo>
                    <a:pt x="116" y="53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Freeform 42"/>
            <p:cNvSpPr>
              <a:spLocks/>
            </p:cNvSpPr>
            <p:nvPr userDrawn="1"/>
          </p:nvSpPr>
          <p:spPr bwMode="ltGray">
            <a:xfrm rot="9832527" flipV="1">
              <a:off x="2173" y="1238"/>
              <a:ext cx="393" cy="2300"/>
            </a:xfrm>
            <a:custGeom>
              <a:avLst/>
              <a:gdLst>
                <a:gd name="T0" fmla="*/ 0 w 149"/>
                <a:gd name="T1" fmla="*/ 0 h 704"/>
                <a:gd name="T2" fmla="*/ 42 w 149"/>
                <a:gd name="T3" fmla="*/ 65 h 704"/>
                <a:gd name="T4" fmla="*/ 111 w 149"/>
                <a:gd name="T5" fmla="*/ 150 h 704"/>
                <a:gd name="T6" fmla="*/ 195 w 149"/>
                <a:gd name="T7" fmla="*/ 255 h 704"/>
                <a:gd name="T8" fmla="*/ 285 w 149"/>
                <a:gd name="T9" fmla="*/ 395 h 704"/>
                <a:gd name="T10" fmla="*/ 404 w 149"/>
                <a:gd name="T11" fmla="*/ 565 h 704"/>
                <a:gd name="T12" fmla="*/ 509 w 149"/>
                <a:gd name="T13" fmla="*/ 748 h 704"/>
                <a:gd name="T14" fmla="*/ 612 w 149"/>
                <a:gd name="T15" fmla="*/ 961 h 704"/>
                <a:gd name="T16" fmla="*/ 696 w 149"/>
                <a:gd name="T17" fmla="*/ 1206 h 704"/>
                <a:gd name="T18" fmla="*/ 778 w 149"/>
                <a:gd name="T19" fmla="*/ 1464 h 704"/>
                <a:gd name="T20" fmla="*/ 836 w 149"/>
                <a:gd name="T21" fmla="*/ 1761 h 704"/>
                <a:gd name="T22" fmla="*/ 862 w 149"/>
                <a:gd name="T23" fmla="*/ 2091 h 704"/>
                <a:gd name="T24" fmla="*/ 876 w 149"/>
                <a:gd name="T25" fmla="*/ 2434 h 704"/>
                <a:gd name="T26" fmla="*/ 836 w 149"/>
                <a:gd name="T27" fmla="*/ 2819 h 704"/>
                <a:gd name="T28" fmla="*/ 757 w 149"/>
                <a:gd name="T29" fmla="*/ 3225 h 704"/>
                <a:gd name="T30" fmla="*/ 641 w 149"/>
                <a:gd name="T31" fmla="*/ 3649 h 704"/>
                <a:gd name="T32" fmla="*/ 467 w 149"/>
                <a:gd name="T33" fmla="*/ 4120 h 704"/>
                <a:gd name="T34" fmla="*/ 272 w 149"/>
                <a:gd name="T35" fmla="*/ 4652 h 704"/>
                <a:gd name="T36" fmla="*/ 145 w 149"/>
                <a:gd name="T37" fmla="*/ 5146 h 704"/>
                <a:gd name="T38" fmla="*/ 69 w 149"/>
                <a:gd name="T39" fmla="*/ 5603 h 704"/>
                <a:gd name="T40" fmla="*/ 42 w 149"/>
                <a:gd name="T41" fmla="*/ 6041 h 704"/>
                <a:gd name="T42" fmla="*/ 42 w 149"/>
                <a:gd name="T43" fmla="*/ 6459 h 704"/>
                <a:gd name="T44" fmla="*/ 55 w 149"/>
                <a:gd name="T45" fmla="*/ 6841 h 704"/>
                <a:gd name="T46" fmla="*/ 84 w 149"/>
                <a:gd name="T47" fmla="*/ 7184 h 704"/>
                <a:gd name="T48" fmla="*/ 98 w 149"/>
                <a:gd name="T49" fmla="*/ 7514 h 704"/>
                <a:gd name="T50" fmla="*/ 285 w 149"/>
                <a:gd name="T51" fmla="*/ 7344 h 704"/>
                <a:gd name="T52" fmla="*/ 272 w 149"/>
                <a:gd name="T53" fmla="*/ 7259 h 704"/>
                <a:gd name="T54" fmla="*/ 251 w 149"/>
                <a:gd name="T55" fmla="*/ 7011 h 704"/>
                <a:gd name="T56" fmla="*/ 229 w 149"/>
                <a:gd name="T57" fmla="*/ 6639 h 704"/>
                <a:gd name="T58" fmla="*/ 243 w 149"/>
                <a:gd name="T59" fmla="*/ 6139 h 704"/>
                <a:gd name="T60" fmla="*/ 285 w 149"/>
                <a:gd name="T61" fmla="*/ 5541 h 704"/>
                <a:gd name="T62" fmla="*/ 404 w 149"/>
                <a:gd name="T63" fmla="*/ 4858 h 704"/>
                <a:gd name="T64" fmla="*/ 599 w 149"/>
                <a:gd name="T65" fmla="*/ 4120 h 704"/>
                <a:gd name="T66" fmla="*/ 897 w 149"/>
                <a:gd name="T67" fmla="*/ 3342 h 704"/>
                <a:gd name="T68" fmla="*/ 994 w 149"/>
                <a:gd name="T69" fmla="*/ 2980 h 704"/>
                <a:gd name="T70" fmla="*/ 1037 w 149"/>
                <a:gd name="T71" fmla="*/ 2509 h 704"/>
                <a:gd name="T72" fmla="*/ 1002 w 149"/>
                <a:gd name="T73" fmla="*/ 1963 h 704"/>
                <a:gd name="T74" fmla="*/ 913 w 149"/>
                <a:gd name="T75" fmla="*/ 1431 h 704"/>
                <a:gd name="T76" fmla="*/ 757 w 149"/>
                <a:gd name="T77" fmla="*/ 908 h 704"/>
                <a:gd name="T78" fmla="*/ 564 w 149"/>
                <a:gd name="T79" fmla="*/ 470 h 704"/>
                <a:gd name="T80" fmla="*/ 306 w 149"/>
                <a:gd name="T81" fmla="*/ 150 h 704"/>
                <a:gd name="T82" fmla="*/ 0 w 149"/>
                <a:gd name="T83" fmla="*/ 0 h 70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49" h="704">
                  <a:moveTo>
                    <a:pt x="0" y="0"/>
                  </a:moveTo>
                  <a:lnTo>
                    <a:pt x="6" y="6"/>
                  </a:lnTo>
                  <a:lnTo>
                    <a:pt x="16" y="14"/>
                  </a:lnTo>
                  <a:lnTo>
                    <a:pt x="28" y="24"/>
                  </a:lnTo>
                  <a:lnTo>
                    <a:pt x="41" y="37"/>
                  </a:lnTo>
                  <a:lnTo>
                    <a:pt x="58" y="53"/>
                  </a:lnTo>
                  <a:lnTo>
                    <a:pt x="73" y="70"/>
                  </a:lnTo>
                  <a:lnTo>
                    <a:pt x="88" y="90"/>
                  </a:lnTo>
                  <a:lnTo>
                    <a:pt x="100" y="113"/>
                  </a:lnTo>
                  <a:lnTo>
                    <a:pt x="112" y="137"/>
                  </a:lnTo>
                  <a:lnTo>
                    <a:pt x="120" y="165"/>
                  </a:lnTo>
                  <a:lnTo>
                    <a:pt x="124" y="196"/>
                  </a:lnTo>
                  <a:lnTo>
                    <a:pt x="126" y="228"/>
                  </a:lnTo>
                  <a:lnTo>
                    <a:pt x="120" y="264"/>
                  </a:lnTo>
                  <a:lnTo>
                    <a:pt x="109" y="302"/>
                  </a:lnTo>
                  <a:lnTo>
                    <a:pt x="92" y="342"/>
                  </a:lnTo>
                  <a:lnTo>
                    <a:pt x="67" y="386"/>
                  </a:lnTo>
                  <a:lnTo>
                    <a:pt x="39" y="436"/>
                  </a:lnTo>
                  <a:lnTo>
                    <a:pt x="21" y="482"/>
                  </a:lnTo>
                  <a:lnTo>
                    <a:pt x="10" y="525"/>
                  </a:lnTo>
                  <a:lnTo>
                    <a:pt x="6" y="566"/>
                  </a:lnTo>
                  <a:lnTo>
                    <a:pt x="6" y="605"/>
                  </a:lnTo>
                  <a:lnTo>
                    <a:pt x="8" y="641"/>
                  </a:lnTo>
                  <a:lnTo>
                    <a:pt x="12" y="673"/>
                  </a:lnTo>
                  <a:lnTo>
                    <a:pt x="14" y="704"/>
                  </a:lnTo>
                  <a:lnTo>
                    <a:pt x="41" y="688"/>
                  </a:lnTo>
                  <a:lnTo>
                    <a:pt x="39" y="680"/>
                  </a:lnTo>
                  <a:lnTo>
                    <a:pt x="36" y="657"/>
                  </a:lnTo>
                  <a:lnTo>
                    <a:pt x="33" y="622"/>
                  </a:lnTo>
                  <a:lnTo>
                    <a:pt x="35" y="575"/>
                  </a:lnTo>
                  <a:lnTo>
                    <a:pt x="41" y="519"/>
                  </a:lnTo>
                  <a:lnTo>
                    <a:pt x="58" y="455"/>
                  </a:lnTo>
                  <a:lnTo>
                    <a:pt x="86" y="386"/>
                  </a:lnTo>
                  <a:lnTo>
                    <a:pt x="129" y="313"/>
                  </a:lnTo>
                  <a:lnTo>
                    <a:pt x="143" y="279"/>
                  </a:lnTo>
                  <a:lnTo>
                    <a:pt x="149" y="235"/>
                  </a:lnTo>
                  <a:lnTo>
                    <a:pt x="144" y="184"/>
                  </a:lnTo>
                  <a:lnTo>
                    <a:pt x="131" y="134"/>
                  </a:lnTo>
                  <a:lnTo>
                    <a:pt x="109" y="85"/>
                  </a:lnTo>
                  <a:lnTo>
                    <a:pt x="81" y="44"/>
                  </a:lnTo>
                  <a:lnTo>
                    <a:pt x="4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" name="Freeform 43"/>
            <p:cNvSpPr>
              <a:spLocks/>
            </p:cNvSpPr>
            <p:nvPr userDrawn="1"/>
          </p:nvSpPr>
          <p:spPr bwMode="ltGray">
            <a:xfrm>
              <a:off x="0" y="1848"/>
              <a:ext cx="36" cy="132"/>
            </a:xfrm>
            <a:custGeom>
              <a:avLst/>
              <a:gdLst>
                <a:gd name="T0" fmla="*/ 0 w 36"/>
                <a:gd name="T1" fmla="*/ 0 h 132"/>
                <a:gd name="T2" fmla="*/ 36 w 36"/>
                <a:gd name="T3" fmla="*/ 12 h 132"/>
                <a:gd name="T4" fmla="*/ 0 w 36"/>
                <a:gd name="T5" fmla="*/ 132 h 132"/>
                <a:gd name="T6" fmla="*/ 0 w 36"/>
                <a:gd name="T7" fmla="*/ 0 h 13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6" h="132">
                  <a:moveTo>
                    <a:pt x="0" y="0"/>
                  </a:moveTo>
                  <a:lnTo>
                    <a:pt x="36" y="1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8591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2455863" y="596900"/>
            <a:ext cx="6192837" cy="3581400"/>
          </a:xfrm>
        </p:spPr>
        <p:txBody>
          <a:bodyPr/>
          <a:lstStyle>
            <a:lvl1pPr>
              <a:defRPr sz="52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8592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2489200" y="4279900"/>
            <a:ext cx="6146800" cy="1485900"/>
          </a:xfrm>
        </p:spPr>
        <p:txBody>
          <a:bodyPr/>
          <a:lstStyle>
            <a:lvl1pPr marL="0" indent="0" algn="ctr">
              <a:buFontTx/>
              <a:buNone/>
              <a:defRPr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6" name="Rectangle 4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9DBF68-5F5F-4A60-B19E-90D0F127B35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451760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09B8ED-C648-44B6-92ED-D2CF3000605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3848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68E62-F6A0-4C7B-9D90-765B2DF1D6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102965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3EE230-7EFF-4365-8401-906E5726B80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73165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CB371E-4F43-4CD4-A289-2471A494581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786506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D6487F-2FFC-458F-ACFD-899B2ECFE3E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57424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203861-652C-4035-9F02-28B2559EA7B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98056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D1C6DD-3FFC-4BBA-B4BE-26BC689D588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540467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40BC4E-1C7B-47EA-B814-245AA11C87B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148955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C8510B-C43E-468F-A457-5C95CE71199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404916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1CD32A-CCDD-46EC-AA1D-AFB08C7BCCD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842231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103188"/>
            <a:ext cx="2060575" cy="59531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42913" y="103188"/>
            <a:ext cx="6030912" cy="5953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C2BB4B-F95B-4D46-A81F-62DC148E0E3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57233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BE162D-BA5A-4441-BD64-90EAD3CA477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31866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A3F82D-A69C-43FD-A6D2-41872465DF3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69801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25C078-A295-4DB8-B1E5-FA9E04FF32D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28646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D9D1F5-542E-4111-982E-7E853077B5B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91691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133470-0755-4E4D-AEE7-B8CE994B48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3466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F9DA53-2331-4538-9A22-9E8C28251F9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40288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6804E8-93A6-483B-8072-0734F2F693D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3085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993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93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93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75E70DC-BCE0-4B4A-BD64-EDF244F80DE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-7938" y="0"/>
            <a:ext cx="2833688" cy="6856413"/>
            <a:chOff x="-5" y="0"/>
            <a:chExt cx="1785" cy="4319"/>
          </a:xfrm>
        </p:grpSpPr>
        <p:sp>
          <p:nvSpPr>
            <p:cNvPr id="2056" name="Freeform 3"/>
            <p:cNvSpPr>
              <a:spLocks/>
            </p:cNvSpPr>
            <p:nvPr/>
          </p:nvSpPr>
          <p:spPr bwMode="ltGray">
            <a:xfrm>
              <a:off x="-5" y="3262"/>
              <a:ext cx="472" cy="802"/>
            </a:xfrm>
            <a:custGeom>
              <a:avLst/>
              <a:gdLst>
                <a:gd name="T0" fmla="*/ 5 w 472"/>
                <a:gd name="T1" fmla="*/ 32 h 802"/>
                <a:gd name="T2" fmla="*/ 189 w 472"/>
                <a:gd name="T3" fmla="*/ 26 h 802"/>
                <a:gd name="T4" fmla="*/ 309 w 472"/>
                <a:gd name="T5" fmla="*/ 66 h 802"/>
                <a:gd name="T6" fmla="*/ 357 w 472"/>
                <a:gd name="T7" fmla="*/ 98 h 802"/>
                <a:gd name="T8" fmla="*/ 413 w 472"/>
                <a:gd name="T9" fmla="*/ 162 h 802"/>
                <a:gd name="T10" fmla="*/ 437 w 472"/>
                <a:gd name="T11" fmla="*/ 250 h 802"/>
                <a:gd name="T12" fmla="*/ 397 w 472"/>
                <a:gd name="T13" fmla="*/ 530 h 802"/>
                <a:gd name="T14" fmla="*/ 341 w 472"/>
                <a:gd name="T15" fmla="*/ 634 h 802"/>
                <a:gd name="T16" fmla="*/ 173 w 472"/>
                <a:gd name="T17" fmla="*/ 714 h 802"/>
                <a:gd name="T18" fmla="*/ 77 w 472"/>
                <a:gd name="T19" fmla="*/ 730 h 802"/>
                <a:gd name="T20" fmla="*/ 69 w 472"/>
                <a:gd name="T21" fmla="*/ 802 h 802"/>
                <a:gd name="T22" fmla="*/ 7 w 472"/>
                <a:gd name="T23" fmla="*/ 788 h 802"/>
                <a:gd name="T24" fmla="*/ 5 w 472"/>
                <a:gd name="T25" fmla="*/ 751 h 802"/>
                <a:gd name="T26" fmla="*/ 37 w 472"/>
                <a:gd name="T27" fmla="*/ 722 h 802"/>
                <a:gd name="T28" fmla="*/ 5 w 472"/>
                <a:gd name="T29" fmla="*/ 670 h 802"/>
                <a:gd name="T30" fmla="*/ 5 w 472"/>
                <a:gd name="T31" fmla="*/ 32 h 80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2057" name="Group 4"/>
            <p:cNvGrpSpPr>
              <a:grpSpLocks/>
            </p:cNvGrpSpPr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2095" name="Freeform 5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20 w 83"/>
                  <a:gd name="T1" fmla="*/ 7 h 117"/>
                  <a:gd name="T2" fmla="*/ 6 w 83"/>
                  <a:gd name="T3" fmla="*/ 0 h 117"/>
                  <a:gd name="T4" fmla="*/ 0 w 83"/>
                  <a:gd name="T5" fmla="*/ 30 h 117"/>
                  <a:gd name="T6" fmla="*/ 20 w 83"/>
                  <a:gd name="T7" fmla="*/ 7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96" name="Freeform 6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25 h 98"/>
                  <a:gd name="T2" fmla="*/ 30 w 140"/>
                  <a:gd name="T3" fmla="*/ 0 h 98"/>
                  <a:gd name="T4" fmla="*/ 35 w 140"/>
                  <a:gd name="T5" fmla="*/ 13 h 98"/>
                  <a:gd name="T6" fmla="*/ 0 w 140"/>
                  <a:gd name="T7" fmla="*/ 25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97" name="Freeform 7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2 h 49"/>
                  <a:gd name="T2" fmla="*/ 37 w 145"/>
                  <a:gd name="T3" fmla="*/ 0 h 49"/>
                  <a:gd name="T4" fmla="*/ 33 w 145"/>
                  <a:gd name="T5" fmla="*/ 13 h 49"/>
                  <a:gd name="T6" fmla="*/ 0 w 145"/>
                  <a:gd name="T7" fmla="*/ 2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058" name="Freeform 8"/>
            <p:cNvSpPr>
              <a:spLocks/>
            </p:cNvSpPr>
            <p:nvPr/>
          </p:nvSpPr>
          <p:spPr bwMode="ltGray">
            <a:xfrm>
              <a:off x="90" y="1736"/>
              <a:ext cx="710" cy="768"/>
            </a:xfrm>
            <a:custGeom>
              <a:avLst/>
              <a:gdLst>
                <a:gd name="T0" fmla="*/ 14 w 710"/>
                <a:gd name="T1" fmla="*/ 416 h 768"/>
                <a:gd name="T2" fmla="*/ 14 w 710"/>
                <a:gd name="T3" fmla="*/ 272 h 768"/>
                <a:gd name="T4" fmla="*/ 102 w 710"/>
                <a:gd name="T5" fmla="*/ 144 h 768"/>
                <a:gd name="T6" fmla="*/ 150 w 710"/>
                <a:gd name="T7" fmla="*/ 96 h 768"/>
                <a:gd name="T8" fmla="*/ 198 w 710"/>
                <a:gd name="T9" fmla="*/ 64 h 768"/>
                <a:gd name="T10" fmla="*/ 350 w 710"/>
                <a:gd name="T11" fmla="*/ 0 h 768"/>
                <a:gd name="T12" fmla="*/ 534 w 710"/>
                <a:gd name="T13" fmla="*/ 8 h 768"/>
                <a:gd name="T14" fmla="*/ 662 w 710"/>
                <a:gd name="T15" fmla="*/ 96 h 768"/>
                <a:gd name="T16" fmla="*/ 710 w 710"/>
                <a:gd name="T17" fmla="*/ 200 h 768"/>
                <a:gd name="T18" fmla="*/ 702 w 710"/>
                <a:gd name="T19" fmla="*/ 400 h 768"/>
                <a:gd name="T20" fmla="*/ 678 w 710"/>
                <a:gd name="T21" fmla="*/ 448 h 768"/>
                <a:gd name="T22" fmla="*/ 550 w 710"/>
                <a:gd name="T23" fmla="*/ 632 h 768"/>
                <a:gd name="T24" fmla="*/ 518 w 710"/>
                <a:gd name="T25" fmla="*/ 656 h 768"/>
                <a:gd name="T26" fmla="*/ 470 w 710"/>
                <a:gd name="T27" fmla="*/ 664 h 768"/>
                <a:gd name="T28" fmla="*/ 518 w 710"/>
                <a:gd name="T29" fmla="*/ 680 h 768"/>
                <a:gd name="T30" fmla="*/ 566 w 710"/>
                <a:gd name="T31" fmla="*/ 696 h 768"/>
                <a:gd name="T32" fmla="*/ 574 w 710"/>
                <a:gd name="T33" fmla="*/ 720 h 768"/>
                <a:gd name="T34" fmla="*/ 526 w 710"/>
                <a:gd name="T35" fmla="*/ 736 h 768"/>
                <a:gd name="T36" fmla="*/ 502 w 710"/>
                <a:gd name="T37" fmla="*/ 752 h 768"/>
                <a:gd name="T38" fmla="*/ 454 w 710"/>
                <a:gd name="T39" fmla="*/ 768 h 768"/>
                <a:gd name="T40" fmla="*/ 438 w 710"/>
                <a:gd name="T41" fmla="*/ 712 h 768"/>
                <a:gd name="T42" fmla="*/ 246 w 710"/>
                <a:gd name="T43" fmla="*/ 688 h 768"/>
                <a:gd name="T44" fmla="*/ 134 w 710"/>
                <a:gd name="T45" fmla="*/ 648 h 768"/>
                <a:gd name="T46" fmla="*/ 110 w 710"/>
                <a:gd name="T47" fmla="*/ 624 h 768"/>
                <a:gd name="T48" fmla="*/ 78 w 710"/>
                <a:gd name="T49" fmla="*/ 576 h 768"/>
                <a:gd name="T50" fmla="*/ 54 w 710"/>
                <a:gd name="T51" fmla="*/ 464 h 768"/>
                <a:gd name="T52" fmla="*/ 30 w 710"/>
                <a:gd name="T53" fmla="*/ 408 h 768"/>
                <a:gd name="T54" fmla="*/ 22 w 710"/>
                <a:gd name="T55" fmla="*/ 384 h 768"/>
                <a:gd name="T56" fmla="*/ 14 w 710"/>
                <a:gd name="T57" fmla="*/ 416 h 76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2059" name="Group 9"/>
            <p:cNvGrpSpPr>
              <a:grpSpLocks/>
            </p:cNvGrpSpPr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2086" name="Freeform 10"/>
              <p:cNvSpPr>
                <a:spLocks/>
              </p:cNvSpPr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>
                  <a:gd name="T0" fmla="*/ 95 w 217"/>
                  <a:gd name="T1" fmla="*/ 437 h 210"/>
                  <a:gd name="T2" fmla="*/ 76 w 217"/>
                  <a:gd name="T3" fmla="*/ 413 h 210"/>
                  <a:gd name="T4" fmla="*/ 55 w 217"/>
                  <a:gd name="T5" fmla="*/ 377 h 210"/>
                  <a:gd name="T6" fmla="*/ 32 w 217"/>
                  <a:gd name="T7" fmla="*/ 330 h 210"/>
                  <a:gd name="T8" fmla="*/ 10 w 217"/>
                  <a:gd name="T9" fmla="*/ 281 h 210"/>
                  <a:gd name="T10" fmla="*/ 0 w 217"/>
                  <a:gd name="T11" fmla="*/ 227 h 210"/>
                  <a:gd name="T12" fmla="*/ 1 w 217"/>
                  <a:gd name="T13" fmla="*/ 170 h 210"/>
                  <a:gd name="T14" fmla="*/ 19 w 217"/>
                  <a:gd name="T15" fmla="*/ 118 h 210"/>
                  <a:gd name="T16" fmla="*/ 56 w 217"/>
                  <a:gd name="T17" fmla="*/ 74 h 210"/>
                  <a:gd name="T18" fmla="*/ 94 w 217"/>
                  <a:gd name="T19" fmla="*/ 46 h 210"/>
                  <a:gd name="T20" fmla="*/ 125 w 217"/>
                  <a:gd name="T21" fmla="*/ 25 h 210"/>
                  <a:gd name="T22" fmla="*/ 150 w 217"/>
                  <a:gd name="T23" fmla="*/ 14 h 210"/>
                  <a:gd name="T24" fmla="*/ 169 w 217"/>
                  <a:gd name="T25" fmla="*/ 10 h 210"/>
                  <a:gd name="T26" fmla="*/ 183 w 217"/>
                  <a:gd name="T27" fmla="*/ 10 h 210"/>
                  <a:gd name="T28" fmla="*/ 216 w 217"/>
                  <a:gd name="T29" fmla="*/ 0 h 210"/>
                  <a:gd name="T30" fmla="*/ 307 w 217"/>
                  <a:gd name="T31" fmla="*/ 17 h 210"/>
                  <a:gd name="T32" fmla="*/ 333 w 217"/>
                  <a:gd name="T33" fmla="*/ 25 h 210"/>
                  <a:gd name="T34" fmla="*/ 358 w 217"/>
                  <a:gd name="T35" fmla="*/ 32 h 210"/>
                  <a:gd name="T36" fmla="*/ 379 w 217"/>
                  <a:gd name="T37" fmla="*/ 39 h 210"/>
                  <a:gd name="T38" fmla="*/ 395 w 217"/>
                  <a:gd name="T39" fmla="*/ 48 h 210"/>
                  <a:gd name="T40" fmla="*/ 413 w 217"/>
                  <a:gd name="T41" fmla="*/ 56 h 210"/>
                  <a:gd name="T42" fmla="*/ 427 w 217"/>
                  <a:gd name="T43" fmla="*/ 66 h 210"/>
                  <a:gd name="T44" fmla="*/ 438 w 217"/>
                  <a:gd name="T45" fmla="*/ 79 h 210"/>
                  <a:gd name="T46" fmla="*/ 451 w 217"/>
                  <a:gd name="T47" fmla="*/ 94 h 210"/>
                  <a:gd name="T48" fmla="*/ 427 w 217"/>
                  <a:gd name="T49" fmla="*/ 84 h 210"/>
                  <a:gd name="T50" fmla="*/ 404 w 217"/>
                  <a:gd name="T51" fmla="*/ 75 h 210"/>
                  <a:gd name="T52" fmla="*/ 381 w 217"/>
                  <a:gd name="T53" fmla="*/ 69 h 210"/>
                  <a:gd name="T54" fmla="*/ 358 w 217"/>
                  <a:gd name="T55" fmla="*/ 62 h 210"/>
                  <a:gd name="T56" fmla="*/ 339 w 217"/>
                  <a:gd name="T57" fmla="*/ 56 h 210"/>
                  <a:gd name="T58" fmla="*/ 319 w 217"/>
                  <a:gd name="T59" fmla="*/ 55 h 210"/>
                  <a:gd name="T60" fmla="*/ 297 w 217"/>
                  <a:gd name="T61" fmla="*/ 51 h 210"/>
                  <a:gd name="T62" fmla="*/ 278 w 217"/>
                  <a:gd name="T63" fmla="*/ 51 h 210"/>
                  <a:gd name="T64" fmla="*/ 260 w 217"/>
                  <a:gd name="T65" fmla="*/ 51 h 210"/>
                  <a:gd name="T66" fmla="*/ 241 w 217"/>
                  <a:gd name="T67" fmla="*/ 52 h 210"/>
                  <a:gd name="T68" fmla="*/ 222 w 217"/>
                  <a:gd name="T69" fmla="*/ 56 h 210"/>
                  <a:gd name="T70" fmla="*/ 206 w 217"/>
                  <a:gd name="T71" fmla="*/ 61 h 210"/>
                  <a:gd name="T72" fmla="*/ 189 w 217"/>
                  <a:gd name="T73" fmla="*/ 69 h 210"/>
                  <a:gd name="T74" fmla="*/ 170 w 217"/>
                  <a:gd name="T75" fmla="*/ 75 h 210"/>
                  <a:gd name="T76" fmla="*/ 154 w 217"/>
                  <a:gd name="T77" fmla="*/ 85 h 210"/>
                  <a:gd name="T78" fmla="*/ 137 w 217"/>
                  <a:gd name="T79" fmla="*/ 95 h 210"/>
                  <a:gd name="T80" fmla="*/ 108 w 217"/>
                  <a:gd name="T81" fmla="*/ 127 h 210"/>
                  <a:gd name="T82" fmla="*/ 88 w 217"/>
                  <a:gd name="T83" fmla="*/ 166 h 210"/>
                  <a:gd name="T84" fmla="*/ 76 w 217"/>
                  <a:gd name="T85" fmla="*/ 215 h 210"/>
                  <a:gd name="T86" fmla="*/ 72 w 217"/>
                  <a:gd name="T87" fmla="*/ 263 h 210"/>
                  <a:gd name="T88" fmla="*/ 72 w 217"/>
                  <a:gd name="T89" fmla="*/ 315 h 210"/>
                  <a:gd name="T90" fmla="*/ 79 w 217"/>
                  <a:gd name="T91" fmla="*/ 362 h 210"/>
                  <a:gd name="T92" fmla="*/ 85 w 217"/>
                  <a:gd name="T93" fmla="*/ 404 h 210"/>
                  <a:gd name="T94" fmla="*/ 95 w 217"/>
                  <a:gd name="T95" fmla="*/ 437 h 21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87" name="Freeform 11"/>
              <p:cNvSpPr>
                <a:spLocks/>
              </p:cNvSpPr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>
                  <a:gd name="T0" fmla="*/ 226 w 182"/>
                  <a:gd name="T1" fmla="*/ 0 h 213"/>
                  <a:gd name="T2" fmla="*/ 232 w 182"/>
                  <a:gd name="T3" fmla="*/ 4 h 213"/>
                  <a:gd name="T4" fmla="*/ 245 w 182"/>
                  <a:gd name="T5" fmla="*/ 17 h 213"/>
                  <a:gd name="T6" fmla="*/ 263 w 182"/>
                  <a:gd name="T7" fmla="*/ 38 h 213"/>
                  <a:gd name="T8" fmla="*/ 284 w 182"/>
                  <a:gd name="T9" fmla="*/ 69 h 213"/>
                  <a:gd name="T10" fmla="*/ 301 w 182"/>
                  <a:gd name="T11" fmla="*/ 108 h 213"/>
                  <a:gd name="T12" fmla="*/ 311 w 182"/>
                  <a:gd name="T13" fmla="*/ 159 h 213"/>
                  <a:gd name="T14" fmla="*/ 311 w 182"/>
                  <a:gd name="T15" fmla="*/ 220 h 213"/>
                  <a:gd name="T16" fmla="*/ 298 w 182"/>
                  <a:gd name="T17" fmla="*/ 291 h 213"/>
                  <a:gd name="T18" fmla="*/ 291 w 182"/>
                  <a:gd name="T19" fmla="*/ 311 h 213"/>
                  <a:gd name="T20" fmla="*/ 282 w 182"/>
                  <a:gd name="T21" fmla="*/ 328 h 213"/>
                  <a:gd name="T22" fmla="*/ 272 w 182"/>
                  <a:gd name="T23" fmla="*/ 346 h 213"/>
                  <a:gd name="T24" fmla="*/ 259 w 182"/>
                  <a:gd name="T25" fmla="*/ 362 h 213"/>
                  <a:gd name="T26" fmla="*/ 242 w 182"/>
                  <a:gd name="T27" fmla="*/ 376 h 213"/>
                  <a:gd name="T28" fmla="*/ 227 w 182"/>
                  <a:gd name="T29" fmla="*/ 388 h 213"/>
                  <a:gd name="T30" fmla="*/ 212 w 182"/>
                  <a:gd name="T31" fmla="*/ 399 h 213"/>
                  <a:gd name="T32" fmla="*/ 190 w 182"/>
                  <a:gd name="T33" fmla="*/ 408 h 213"/>
                  <a:gd name="T34" fmla="*/ 170 w 182"/>
                  <a:gd name="T35" fmla="*/ 412 h 213"/>
                  <a:gd name="T36" fmla="*/ 150 w 182"/>
                  <a:gd name="T37" fmla="*/ 418 h 213"/>
                  <a:gd name="T38" fmla="*/ 127 w 182"/>
                  <a:gd name="T39" fmla="*/ 421 h 213"/>
                  <a:gd name="T40" fmla="*/ 102 w 182"/>
                  <a:gd name="T41" fmla="*/ 421 h 213"/>
                  <a:gd name="T42" fmla="*/ 76 w 182"/>
                  <a:gd name="T43" fmla="*/ 418 h 213"/>
                  <a:gd name="T44" fmla="*/ 52 w 182"/>
                  <a:gd name="T45" fmla="*/ 412 h 213"/>
                  <a:gd name="T46" fmla="*/ 24 w 182"/>
                  <a:gd name="T47" fmla="*/ 403 h 213"/>
                  <a:gd name="T48" fmla="*/ 0 w 182"/>
                  <a:gd name="T49" fmla="*/ 393 h 213"/>
                  <a:gd name="T50" fmla="*/ 23 w 182"/>
                  <a:gd name="T51" fmla="*/ 408 h 213"/>
                  <a:gd name="T52" fmla="*/ 46 w 182"/>
                  <a:gd name="T53" fmla="*/ 418 h 213"/>
                  <a:gd name="T54" fmla="*/ 69 w 182"/>
                  <a:gd name="T55" fmla="*/ 428 h 213"/>
                  <a:gd name="T56" fmla="*/ 89 w 182"/>
                  <a:gd name="T57" fmla="*/ 435 h 213"/>
                  <a:gd name="T58" fmla="*/ 109 w 182"/>
                  <a:gd name="T59" fmla="*/ 441 h 213"/>
                  <a:gd name="T60" fmla="*/ 131 w 182"/>
                  <a:gd name="T61" fmla="*/ 444 h 213"/>
                  <a:gd name="T62" fmla="*/ 151 w 182"/>
                  <a:gd name="T63" fmla="*/ 445 h 213"/>
                  <a:gd name="T64" fmla="*/ 171 w 182"/>
                  <a:gd name="T65" fmla="*/ 445 h 213"/>
                  <a:gd name="T66" fmla="*/ 189 w 182"/>
                  <a:gd name="T67" fmla="*/ 444 h 213"/>
                  <a:gd name="T68" fmla="*/ 207 w 182"/>
                  <a:gd name="T69" fmla="*/ 440 h 213"/>
                  <a:gd name="T70" fmla="*/ 223 w 182"/>
                  <a:gd name="T71" fmla="*/ 435 h 213"/>
                  <a:gd name="T72" fmla="*/ 240 w 182"/>
                  <a:gd name="T73" fmla="*/ 431 h 213"/>
                  <a:gd name="T74" fmla="*/ 255 w 182"/>
                  <a:gd name="T75" fmla="*/ 425 h 213"/>
                  <a:gd name="T76" fmla="*/ 269 w 182"/>
                  <a:gd name="T77" fmla="*/ 416 h 213"/>
                  <a:gd name="T78" fmla="*/ 282 w 182"/>
                  <a:gd name="T79" fmla="*/ 408 h 213"/>
                  <a:gd name="T80" fmla="*/ 294 w 182"/>
                  <a:gd name="T81" fmla="*/ 399 h 213"/>
                  <a:gd name="T82" fmla="*/ 327 w 182"/>
                  <a:gd name="T83" fmla="*/ 367 h 213"/>
                  <a:gd name="T84" fmla="*/ 350 w 182"/>
                  <a:gd name="T85" fmla="*/ 337 h 213"/>
                  <a:gd name="T86" fmla="*/ 364 w 182"/>
                  <a:gd name="T87" fmla="*/ 301 h 213"/>
                  <a:gd name="T88" fmla="*/ 371 w 182"/>
                  <a:gd name="T89" fmla="*/ 268 h 213"/>
                  <a:gd name="T90" fmla="*/ 376 w 182"/>
                  <a:gd name="T91" fmla="*/ 233 h 213"/>
                  <a:gd name="T92" fmla="*/ 376 w 182"/>
                  <a:gd name="T93" fmla="*/ 198 h 213"/>
                  <a:gd name="T94" fmla="*/ 377 w 182"/>
                  <a:gd name="T95" fmla="*/ 165 h 213"/>
                  <a:gd name="T96" fmla="*/ 358 w 182"/>
                  <a:gd name="T97" fmla="*/ 97 h 213"/>
                  <a:gd name="T98" fmla="*/ 324 w 182"/>
                  <a:gd name="T99" fmla="*/ 43 h 213"/>
                  <a:gd name="T100" fmla="*/ 312 w 182"/>
                  <a:gd name="T101" fmla="*/ 38 h 213"/>
                  <a:gd name="T102" fmla="*/ 305 w 182"/>
                  <a:gd name="T103" fmla="*/ 32 h 213"/>
                  <a:gd name="T104" fmla="*/ 294 w 182"/>
                  <a:gd name="T105" fmla="*/ 27 h 213"/>
                  <a:gd name="T106" fmla="*/ 286 w 182"/>
                  <a:gd name="T107" fmla="*/ 23 h 213"/>
                  <a:gd name="T108" fmla="*/ 274 w 182"/>
                  <a:gd name="T109" fmla="*/ 19 h 213"/>
                  <a:gd name="T110" fmla="*/ 261 w 182"/>
                  <a:gd name="T111" fmla="*/ 13 h 213"/>
                  <a:gd name="T112" fmla="*/ 246 w 182"/>
                  <a:gd name="T113" fmla="*/ 6 h 213"/>
                  <a:gd name="T114" fmla="*/ 226 w 182"/>
                  <a:gd name="T115" fmla="*/ 0 h 21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88" name="Freeform 12"/>
              <p:cNvSpPr>
                <a:spLocks/>
              </p:cNvSpPr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>
                  <a:gd name="T0" fmla="*/ 49 w 128"/>
                  <a:gd name="T1" fmla="*/ 0 h 217"/>
                  <a:gd name="T2" fmla="*/ 55 w 128"/>
                  <a:gd name="T3" fmla="*/ 4 h 217"/>
                  <a:gd name="T4" fmla="*/ 61 w 128"/>
                  <a:gd name="T5" fmla="*/ 14 h 217"/>
                  <a:gd name="T6" fmla="*/ 65 w 128"/>
                  <a:gd name="T7" fmla="*/ 26 h 217"/>
                  <a:gd name="T8" fmla="*/ 68 w 128"/>
                  <a:gd name="T9" fmla="*/ 40 h 217"/>
                  <a:gd name="T10" fmla="*/ 67 w 128"/>
                  <a:gd name="T11" fmla="*/ 58 h 217"/>
                  <a:gd name="T12" fmla="*/ 61 w 128"/>
                  <a:gd name="T13" fmla="*/ 75 h 217"/>
                  <a:gd name="T14" fmla="*/ 49 w 128"/>
                  <a:gd name="T15" fmla="*/ 93 h 217"/>
                  <a:gd name="T16" fmla="*/ 32 w 128"/>
                  <a:gd name="T17" fmla="*/ 112 h 217"/>
                  <a:gd name="T18" fmla="*/ 26 w 128"/>
                  <a:gd name="T19" fmla="*/ 110 h 217"/>
                  <a:gd name="T20" fmla="*/ 20 w 128"/>
                  <a:gd name="T21" fmla="*/ 109 h 217"/>
                  <a:gd name="T22" fmla="*/ 14 w 128"/>
                  <a:gd name="T23" fmla="*/ 106 h 217"/>
                  <a:gd name="T24" fmla="*/ 9 w 128"/>
                  <a:gd name="T25" fmla="*/ 104 h 217"/>
                  <a:gd name="T26" fmla="*/ 4 w 128"/>
                  <a:gd name="T27" fmla="*/ 101 h 217"/>
                  <a:gd name="T28" fmla="*/ 1 w 128"/>
                  <a:gd name="T29" fmla="*/ 98 h 217"/>
                  <a:gd name="T30" fmla="*/ 0 w 128"/>
                  <a:gd name="T31" fmla="*/ 95 h 217"/>
                  <a:gd name="T32" fmla="*/ 1 w 128"/>
                  <a:gd name="T33" fmla="*/ 92 h 217"/>
                  <a:gd name="T34" fmla="*/ 7 w 128"/>
                  <a:gd name="T35" fmla="*/ 88 h 217"/>
                  <a:gd name="T36" fmla="*/ 15 w 128"/>
                  <a:gd name="T37" fmla="*/ 83 h 217"/>
                  <a:gd name="T38" fmla="*/ 24 w 128"/>
                  <a:gd name="T39" fmla="*/ 78 h 217"/>
                  <a:gd name="T40" fmla="*/ 33 w 128"/>
                  <a:gd name="T41" fmla="*/ 69 h 217"/>
                  <a:gd name="T42" fmla="*/ 41 w 128"/>
                  <a:gd name="T43" fmla="*/ 58 h 217"/>
                  <a:gd name="T44" fmla="*/ 48 w 128"/>
                  <a:gd name="T45" fmla="*/ 43 h 217"/>
                  <a:gd name="T46" fmla="*/ 51 w 128"/>
                  <a:gd name="T47" fmla="*/ 24 h 217"/>
                  <a:gd name="T48" fmla="*/ 49 w 128"/>
                  <a:gd name="T49" fmla="*/ 0 h 21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89" name="Freeform 13"/>
              <p:cNvSpPr>
                <a:spLocks/>
              </p:cNvSpPr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>
                  <a:gd name="T0" fmla="*/ 39 w 117"/>
                  <a:gd name="T1" fmla="*/ 0 h 132"/>
                  <a:gd name="T2" fmla="*/ 0 w 117"/>
                  <a:gd name="T3" fmla="*/ 13 h 132"/>
                  <a:gd name="T4" fmla="*/ 1 w 117"/>
                  <a:gd name="T5" fmla="*/ 13 h 132"/>
                  <a:gd name="T6" fmla="*/ 7 w 117"/>
                  <a:gd name="T7" fmla="*/ 14 h 132"/>
                  <a:gd name="T8" fmla="*/ 15 w 117"/>
                  <a:gd name="T9" fmla="*/ 18 h 132"/>
                  <a:gd name="T10" fmla="*/ 24 w 117"/>
                  <a:gd name="T11" fmla="*/ 23 h 132"/>
                  <a:gd name="T12" fmla="*/ 35 w 117"/>
                  <a:gd name="T13" fmla="*/ 31 h 132"/>
                  <a:gd name="T14" fmla="*/ 44 w 117"/>
                  <a:gd name="T15" fmla="*/ 39 h 132"/>
                  <a:gd name="T16" fmla="*/ 54 w 117"/>
                  <a:gd name="T17" fmla="*/ 51 h 132"/>
                  <a:gd name="T18" fmla="*/ 61 w 117"/>
                  <a:gd name="T19" fmla="*/ 66 h 132"/>
                  <a:gd name="T20" fmla="*/ 62 w 117"/>
                  <a:gd name="T21" fmla="*/ 60 h 132"/>
                  <a:gd name="T22" fmla="*/ 61 w 117"/>
                  <a:gd name="T23" fmla="*/ 53 h 132"/>
                  <a:gd name="T24" fmla="*/ 57 w 117"/>
                  <a:gd name="T25" fmla="*/ 44 h 132"/>
                  <a:gd name="T26" fmla="*/ 52 w 117"/>
                  <a:gd name="T27" fmla="*/ 37 h 132"/>
                  <a:gd name="T28" fmla="*/ 47 w 117"/>
                  <a:gd name="T29" fmla="*/ 29 h 132"/>
                  <a:gd name="T30" fmla="*/ 41 w 117"/>
                  <a:gd name="T31" fmla="*/ 23 h 132"/>
                  <a:gd name="T32" fmla="*/ 36 w 117"/>
                  <a:gd name="T33" fmla="*/ 18 h 132"/>
                  <a:gd name="T34" fmla="*/ 31 w 117"/>
                  <a:gd name="T35" fmla="*/ 16 h 132"/>
                  <a:gd name="T36" fmla="*/ 36 w 117"/>
                  <a:gd name="T37" fmla="*/ 14 h 132"/>
                  <a:gd name="T38" fmla="*/ 41 w 117"/>
                  <a:gd name="T39" fmla="*/ 14 h 132"/>
                  <a:gd name="T40" fmla="*/ 47 w 117"/>
                  <a:gd name="T41" fmla="*/ 13 h 132"/>
                  <a:gd name="T42" fmla="*/ 52 w 117"/>
                  <a:gd name="T43" fmla="*/ 13 h 132"/>
                  <a:gd name="T44" fmla="*/ 55 w 117"/>
                  <a:gd name="T45" fmla="*/ 12 h 132"/>
                  <a:gd name="T46" fmla="*/ 57 w 117"/>
                  <a:gd name="T47" fmla="*/ 11 h 132"/>
                  <a:gd name="T48" fmla="*/ 60 w 117"/>
                  <a:gd name="T49" fmla="*/ 11 h 132"/>
                  <a:gd name="T50" fmla="*/ 60 w 117"/>
                  <a:gd name="T51" fmla="*/ 11 h 132"/>
                  <a:gd name="T52" fmla="*/ 39 w 117"/>
                  <a:gd name="T53" fmla="*/ 0 h 132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90" name="Freeform 14"/>
              <p:cNvSpPr>
                <a:spLocks/>
              </p:cNvSpPr>
              <p:nvPr userDrawn="1"/>
            </p:nvSpPr>
            <p:spPr bwMode="ltGray">
              <a:xfrm rot="373331" flipH="1">
                <a:off x="289" y="3134"/>
                <a:ext cx="21" cy="55"/>
              </a:xfrm>
              <a:custGeom>
                <a:avLst/>
                <a:gdLst>
                  <a:gd name="T0" fmla="*/ 15 w 29"/>
                  <a:gd name="T1" fmla="*/ 0 h 77"/>
                  <a:gd name="T2" fmla="*/ 12 w 29"/>
                  <a:gd name="T3" fmla="*/ 0 h 77"/>
                  <a:gd name="T4" fmla="*/ 9 w 29"/>
                  <a:gd name="T5" fmla="*/ 2 h 77"/>
                  <a:gd name="T6" fmla="*/ 5 w 29"/>
                  <a:gd name="T7" fmla="*/ 4 h 77"/>
                  <a:gd name="T8" fmla="*/ 2 w 29"/>
                  <a:gd name="T9" fmla="*/ 10 h 77"/>
                  <a:gd name="T10" fmla="*/ 1 w 29"/>
                  <a:gd name="T11" fmla="*/ 15 h 77"/>
                  <a:gd name="T12" fmla="*/ 0 w 29"/>
                  <a:gd name="T13" fmla="*/ 22 h 77"/>
                  <a:gd name="T14" fmla="*/ 1 w 29"/>
                  <a:gd name="T15" fmla="*/ 31 h 77"/>
                  <a:gd name="T16" fmla="*/ 6 w 29"/>
                  <a:gd name="T17" fmla="*/ 39 h 77"/>
                  <a:gd name="T18" fmla="*/ 8 w 29"/>
                  <a:gd name="T19" fmla="*/ 27 h 77"/>
                  <a:gd name="T20" fmla="*/ 10 w 29"/>
                  <a:gd name="T21" fmla="*/ 19 h 77"/>
                  <a:gd name="T22" fmla="*/ 12 w 29"/>
                  <a:gd name="T23" fmla="*/ 11 h 77"/>
                  <a:gd name="T24" fmla="*/ 15 w 29"/>
                  <a:gd name="T25" fmla="*/ 0 h 7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2091" name="Group 15"/>
              <p:cNvGrpSpPr>
                <a:grpSpLocks/>
              </p:cNvGrpSpPr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2092" name="Freeform 16"/>
                <p:cNvSpPr>
                  <a:spLocks/>
                </p:cNvSpPr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>
                    <a:gd name="T0" fmla="*/ 6 w 207"/>
                    <a:gd name="T1" fmla="*/ 21 h 564"/>
                    <a:gd name="T2" fmla="*/ 3 w 207"/>
                    <a:gd name="T3" fmla="*/ 35 h 564"/>
                    <a:gd name="T4" fmla="*/ 1 w 207"/>
                    <a:gd name="T5" fmla="*/ 47 h 564"/>
                    <a:gd name="T6" fmla="*/ 0 w 207"/>
                    <a:gd name="T7" fmla="*/ 59 h 564"/>
                    <a:gd name="T8" fmla="*/ 0 w 207"/>
                    <a:gd name="T9" fmla="*/ 72 h 564"/>
                    <a:gd name="T10" fmla="*/ 1 w 207"/>
                    <a:gd name="T11" fmla="*/ 86 h 564"/>
                    <a:gd name="T12" fmla="*/ 3 w 207"/>
                    <a:gd name="T13" fmla="*/ 101 h 564"/>
                    <a:gd name="T14" fmla="*/ 8 w 207"/>
                    <a:gd name="T15" fmla="*/ 118 h 564"/>
                    <a:gd name="T16" fmla="*/ 14 w 207"/>
                    <a:gd name="T17" fmla="*/ 137 h 564"/>
                    <a:gd name="T18" fmla="*/ 21 w 207"/>
                    <a:gd name="T19" fmla="*/ 156 h 564"/>
                    <a:gd name="T20" fmla="*/ 29 w 207"/>
                    <a:gd name="T21" fmla="*/ 174 h 564"/>
                    <a:gd name="T22" fmla="*/ 39 w 207"/>
                    <a:gd name="T23" fmla="*/ 194 h 564"/>
                    <a:gd name="T24" fmla="*/ 50 w 207"/>
                    <a:gd name="T25" fmla="*/ 213 h 564"/>
                    <a:gd name="T26" fmla="*/ 63 w 207"/>
                    <a:gd name="T27" fmla="*/ 231 h 564"/>
                    <a:gd name="T28" fmla="*/ 75 w 207"/>
                    <a:gd name="T29" fmla="*/ 247 h 564"/>
                    <a:gd name="T30" fmla="*/ 87 w 207"/>
                    <a:gd name="T31" fmla="*/ 260 h 564"/>
                    <a:gd name="T32" fmla="*/ 99 w 207"/>
                    <a:gd name="T33" fmla="*/ 270 h 564"/>
                    <a:gd name="T34" fmla="*/ 77 w 207"/>
                    <a:gd name="T35" fmla="*/ 239 h 564"/>
                    <a:gd name="T36" fmla="*/ 61 w 207"/>
                    <a:gd name="T37" fmla="*/ 214 h 564"/>
                    <a:gd name="T38" fmla="*/ 49 w 207"/>
                    <a:gd name="T39" fmla="*/ 194 h 564"/>
                    <a:gd name="T40" fmla="*/ 41 w 207"/>
                    <a:gd name="T41" fmla="*/ 176 h 564"/>
                    <a:gd name="T42" fmla="*/ 36 w 207"/>
                    <a:gd name="T43" fmla="*/ 161 h 564"/>
                    <a:gd name="T44" fmla="*/ 32 w 207"/>
                    <a:gd name="T45" fmla="*/ 148 h 564"/>
                    <a:gd name="T46" fmla="*/ 30 w 207"/>
                    <a:gd name="T47" fmla="*/ 136 h 564"/>
                    <a:gd name="T48" fmla="*/ 27 w 207"/>
                    <a:gd name="T49" fmla="*/ 124 h 564"/>
                    <a:gd name="T50" fmla="*/ 21 w 207"/>
                    <a:gd name="T51" fmla="*/ 98 h 564"/>
                    <a:gd name="T52" fmla="*/ 19 w 207"/>
                    <a:gd name="T53" fmla="*/ 67 h 564"/>
                    <a:gd name="T54" fmla="*/ 21 w 207"/>
                    <a:gd name="T55" fmla="*/ 33 h 564"/>
                    <a:gd name="T56" fmla="*/ 24 w 207"/>
                    <a:gd name="T57" fmla="*/ 0 h 564"/>
                    <a:gd name="T58" fmla="*/ 6 w 207"/>
                    <a:gd name="T59" fmla="*/ 21 h 564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93" name="Freeform 17"/>
                <p:cNvSpPr>
                  <a:spLocks/>
                </p:cNvSpPr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>
                    <a:gd name="T0" fmla="*/ 0 w 47"/>
                    <a:gd name="T1" fmla="*/ 9 h 232"/>
                    <a:gd name="T2" fmla="*/ 7 w 47"/>
                    <a:gd name="T3" fmla="*/ 26 h 232"/>
                    <a:gd name="T4" fmla="*/ 11 w 47"/>
                    <a:gd name="T5" fmla="*/ 48 h 232"/>
                    <a:gd name="T6" fmla="*/ 12 w 47"/>
                    <a:gd name="T7" fmla="*/ 76 h 232"/>
                    <a:gd name="T8" fmla="*/ 9 w 47"/>
                    <a:gd name="T9" fmla="*/ 110 h 232"/>
                    <a:gd name="T10" fmla="*/ 22 w 47"/>
                    <a:gd name="T11" fmla="*/ 103 h 232"/>
                    <a:gd name="T12" fmla="*/ 23 w 47"/>
                    <a:gd name="T13" fmla="*/ 85 h 232"/>
                    <a:gd name="T14" fmla="*/ 23 w 47"/>
                    <a:gd name="T15" fmla="*/ 67 h 232"/>
                    <a:gd name="T16" fmla="*/ 22 w 47"/>
                    <a:gd name="T17" fmla="*/ 49 h 232"/>
                    <a:gd name="T18" fmla="*/ 20 w 47"/>
                    <a:gd name="T19" fmla="*/ 34 h 232"/>
                    <a:gd name="T20" fmla="*/ 18 w 47"/>
                    <a:gd name="T21" fmla="*/ 25 h 232"/>
                    <a:gd name="T22" fmla="*/ 14 w 47"/>
                    <a:gd name="T23" fmla="*/ 16 h 232"/>
                    <a:gd name="T24" fmla="*/ 11 w 47"/>
                    <a:gd name="T25" fmla="*/ 8 h 232"/>
                    <a:gd name="T26" fmla="*/ 6 w 47"/>
                    <a:gd name="T27" fmla="*/ 0 h 232"/>
                    <a:gd name="T28" fmla="*/ 0 w 47"/>
                    <a:gd name="T29" fmla="*/ 9 h 232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94" name="Freeform 18"/>
                <p:cNvSpPr>
                  <a:spLocks/>
                </p:cNvSpPr>
                <p:nvPr userDrawn="1"/>
              </p:nvSpPr>
              <p:spPr bwMode="ltGray">
                <a:xfrm rot="4200091">
                  <a:off x="197" y="1721"/>
                  <a:ext cx="60" cy="27"/>
                </a:xfrm>
                <a:custGeom>
                  <a:avLst/>
                  <a:gdLst>
                    <a:gd name="T0" fmla="*/ 41 w 87"/>
                    <a:gd name="T1" fmla="*/ 10 h 40"/>
                    <a:gd name="T2" fmla="*/ 37 w 87"/>
                    <a:gd name="T3" fmla="*/ 7 h 40"/>
                    <a:gd name="T4" fmla="*/ 32 w 87"/>
                    <a:gd name="T5" fmla="*/ 5 h 40"/>
                    <a:gd name="T6" fmla="*/ 28 w 87"/>
                    <a:gd name="T7" fmla="*/ 3 h 40"/>
                    <a:gd name="T8" fmla="*/ 22 w 87"/>
                    <a:gd name="T9" fmla="*/ 2 h 40"/>
                    <a:gd name="T10" fmla="*/ 18 w 87"/>
                    <a:gd name="T11" fmla="*/ 1 h 40"/>
                    <a:gd name="T12" fmla="*/ 12 w 87"/>
                    <a:gd name="T13" fmla="*/ 1 h 40"/>
                    <a:gd name="T14" fmla="*/ 6 w 87"/>
                    <a:gd name="T15" fmla="*/ 0 h 40"/>
                    <a:gd name="T16" fmla="*/ 0 w 87"/>
                    <a:gd name="T17" fmla="*/ 1 h 40"/>
                    <a:gd name="T18" fmla="*/ 3 w 87"/>
                    <a:gd name="T19" fmla="*/ 3 h 40"/>
                    <a:gd name="T20" fmla="*/ 7 w 87"/>
                    <a:gd name="T21" fmla="*/ 5 h 40"/>
                    <a:gd name="T22" fmla="*/ 10 w 87"/>
                    <a:gd name="T23" fmla="*/ 6 h 40"/>
                    <a:gd name="T24" fmla="*/ 16 w 87"/>
                    <a:gd name="T25" fmla="*/ 8 h 40"/>
                    <a:gd name="T26" fmla="*/ 20 w 87"/>
                    <a:gd name="T27" fmla="*/ 10 h 40"/>
                    <a:gd name="T28" fmla="*/ 25 w 87"/>
                    <a:gd name="T29" fmla="*/ 12 h 40"/>
                    <a:gd name="T30" fmla="*/ 30 w 87"/>
                    <a:gd name="T31" fmla="*/ 15 h 40"/>
                    <a:gd name="T32" fmla="*/ 35 w 87"/>
                    <a:gd name="T33" fmla="*/ 18 h 40"/>
                    <a:gd name="T34" fmla="*/ 41 w 87"/>
                    <a:gd name="T35" fmla="*/ 10 h 40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2060" name="Group 19"/>
            <p:cNvGrpSpPr>
              <a:grpSpLocks/>
            </p:cNvGrpSpPr>
            <p:nvPr/>
          </p:nvGrpSpPr>
          <p:grpSpPr bwMode="auto">
            <a:xfrm rot="6248562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2083" name="Freeform 20"/>
              <p:cNvSpPr>
                <a:spLocks/>
              </p:cNvSpPr>
              <p:nvPr userDrawn="1"/>
            </p:nvSpPr>
            <p:spPr bwMode="ltGray">
              <a:xfrm>
                <a:off x="1727" y="867"/>
                <a:ext cx="41" cy="59"/>
              </a:xfrm>
              <a:custGeom>
                <a:avLst/>
                <a:gdLst>
                  <a:gd name="T0" fmla="*/ 20 w 83"/>
                  <a:gd name="T1" fmla="*/ 7 h 117"/>
                  <a:gd name="T2" fmla="*/ 6 w 83"/>
                  <a:gd name="T3" fmla="*/ 0 h 117"/>
                  <a:gd name="T4" fmla="*/ 0 w 83"/>
                  <a:gd name="T5" fmla="*/ 30 h 117"/>
                  <a:gd name="T6" fmla="*/ 20 w 83"/>
                  <a:gd name="T7" fmla="*/ 7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84" name="Freeform 21"/>
              <p:cNvSpPr>
                <a:spLocks/>
              </p:cNvSpPr>
              <p:nvPr userDrawn="1"/>
            </p:nvSpPr>
            <p:spPr bwMode="ltGray">
              <a:xfrm>
                <a:off x="1786" y="895"/>
                <a:ext cx="70" cy="49"/>
              </a:xfrm>
              <a:custGeom>
                <a:avLst/>
                <a:gdLst>
                  <a:gd name="T0" fmla="*/ 0 w 140"/>
                  <a:gd name="T1" fmla="*/ 25 h 98"/>
                  <a:gd name="T2" fmla="*/ 30 w 140"/>
                  <a:gd name="T3" fmla="*/ 0 h 98"/>
                  <a:gd name="T4" fmla="*/ 35 w 140"/>
                  <a:gd name="T5" fmla="*/ 13 h 98"/>
                  <a:gd name="T6" fmla="*/ 0 w 140"/>
                  <a:gd name="T7" fmla="*/ 25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85" name="Freeform 2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2 h 49"/>
                  <a:gd name="T2" fmla="*/ 37 w 145"/>
                  <a:gd name="T3" fmla="*/ 0 h 49"/>
                  <a:gd name="T4" fmla="*/ 33 w 145"/>
                  <a:gd name="T5" fmla="*/ 13 h 49"/>
                  <a:gd name="T6" fmla="*/ 0 w 145"/>
                  <a:gd name="T7" fmla="*/ 2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061" name="Group 23"/>
            <p:cNvGrpSpPr>
              <a:grpSpLocks/>
            </p:cNvGrpSpPr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2080" name="Freeform 2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20 w 83"/>
                  <a:gd name="T1" fmla="*/ 7 h 117"/>
                  <a:gd name="T2" fmla="*/ 6 w 83"/>
                  <a:gd name="T3" fmla="*/ 0 h 117"/>
                  <a:gd name="T4" fmla="*/ 0 w 83"/>
                  <a:gd name="T5" fmla="*/ 30 h 117"/>
                  <a:gd name="T6" fmla="*/ 20 w 83"/>
                  <a:gd name="T7" fmla="*/ 7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81" name="Freeform 2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25 h 98"/>
                  <a:gd name="T2" fmla="*/ 30 w 140"/>
                  <a:gd name="T3" fmla="*/ 0 h 98"/>
                  <a:gd name="T4" fmla="*/ 35 w 140"/>
                  <a:gd name="T5" fmla="*/ 13 h 98"/>
                  <a:gd name="T6" fmla="*/ 0 w 140"/>
                  <a:gd name="T7" fmla="*/ 25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82" name="Freeform 2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2 h 49"/>
                  <a:gd name="T2" fmla="*/ 37 w 145"/>
                  <a:gd name="T3" fmla="*/ 0 h 49"/>
                  <a:gd name="T4" fmla="*/ 33 w 145"/>
                  <a:gd name="T5" fmla="*/ 13 h 49"/>
                  <a:gd name="T6" fmla="*/ 0 w 145"/>
                  <a:gd name="T7" fmla="*/ 2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062" name="Group 27"/>
            <p:cNvGrpSpPr>
              <a:grpSpLocks/>
            </p:cNvGrpSpPr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2077" name="Freeform 2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20 w 83"/>
                  <a:gd name="T1" fmla="*/ 7 h 117"/>
                  <a:gd name="T2" fmla="*/ 6 w 83"/>
                  <a:gd name="T3" fmla="*/ 0 h 117"/>
                  <a:gd name="T4" fmla="*/ 0 w 83"/>
                  <a:gd name="T5" fmla="*/ 30 h 117"/>
                  <a:gd name="T6" fmla="*/ 20 w 83"/>
                  <a:gd name="T7" fmla="*/ 7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78" name="Freeform 2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25 h 98"/>
                  <a:gd name="T2" fmla="*/ 30 w 140"/>
                  <a:gd name="T3" fmla="*/ 0 h 98"/>
                  <a:gd name="T4" fmla="*/ 35 w 140"/>
                  <a:gd name="T5" fmla="*/ 13 h 98"/>
                  <a:gd name="T6" fmla="*/ 0 w 140"/>
                  <a:gd name="T7" fmla="*/ 25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79" name="Freeform 3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2 h 49"/>
                  <a:gd name="T2" fmla="*/ 37 w 145"/>
                  <a:gd name="T3" fmla="*/ 0 h 49"/>
                  <a:gd name="T4" fmla="*/ 33 w 145"/>
                  <a:gd name="T5" fmla="*/ 13 h 49"/>
                  <a:gd name="T6" fmla="*/ 0 w 145"/>
                  <a:gd name="T7" fmla="*/ 2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063" name="Freeform 31"/>
            <p:cNvSpPr>
              <a:spLocks/>
            </p:cNvSpPr>
            <p:nvPr/>
          </p:nvSpPr>
          <p:spPr bwMode="ltGray">
            <a:xfrm>
              <a:off x="87" y="94"/>
              <a:ext cx="699" cy="756"/>
            </a:xfrm>
            <a:custGeom>
              <a:avLst/>
              <a:gdLst>
                <a:gd name="T0" fmla="*/ 1 w 699"/>
                <a:gd name="T1" fmla="*/ 392 h 756"/>
                <a:gd name="T2" fmla="*/ 3 w 699"/>
                <a:gd name="T3" fmla="*/ 252 h 756"/>
                <a:gd name="T4" fmla="*/ 21 w 699"/>
                <a:gd name="T5" fmla="*/ 210 h 756"/>
                <a:gd name="T6" fmla="*/ 29 w 699"/>
                <a:gd name="T7" fmla="*/ 182 h 756"/>
                <a:gd name="T8" fmla="*/ 39 w 699"/>
                <a:gd name="T9" fmla="*/ 154 h 756"/>
                <a:gd name="T10" fmla="*/ 51 w 699"/>
                <a:gd name="T11" fmla="*/ 138 h 756"/>
                <a:gd name="T12" fmla="*/ 111 w 699"/>
                <a:gd name="T13" fmla="*/ 74 h 756"/>
                <a:gd name="T14" fmla="*/ 169 w 699"/>
                <a:gd name="T15" fmla="*/ 30 h 756"/>
                <a:gd name="T16" fmla="*/ 225 w 699"/>
                <a:gd name="T17" fmla="*/ 10 h 756"/>
                <a:gd name="T18" fmla="*/ 249 w 699"/>
                <a:gd name="T19" fmla="*/ 4 h 756"/>
                <a:gd name="T20" fmla="*/ 265 w 699"/>
                <a:gd name="T21" fmla="*/ 0 h 756"/>
                <a:gd name="T22" fmla="*/ 357 w 699"/>
                <a:gd name="T23" fmla="*/ 2 h 756"/>
                <a:gd name="T24" fmla="*/ 385 w 699"/>
                <a:gd name="T25" fmla="*/ 6 h 756"/>
                <a:gd name="T26" fmla="*/ 489 w 699"/>
                <a:gd name="T27" fmla="*/ 40 h 756"/>
                <a:gd name="T28" fmla="*/ 619 w 699"/>
                <a:gd name="T29" fmla="*/ 128 h 756"/>
                <a:gd name="T30" fmla="*/ 653 w 699"/>
                <a:gd name="T31" fmla="*/ 178 h 756"/>
                <a:gd name="T32" fmla="*/ 693 w 699"/>
                <a:gd name="T33" fmla="*/ 322 h 756"/>
                <a:gd name="T34" fmla="*/ 687 w 699"/>
                <a:gd name="T35" fmla="*/ 434 h 756"/>
                <a:gd name="T36" fmla="*/ 665 w 699"/>
                <a:gd name="T37" fmla="*/ 538 h 756"/>
                <a:gd name="T38" fmla="*/ 639 w 699"/>
                <a:gd name="T39" fmla="*/ 564 h 756"/>
                <a:gd name="T40" fmla="*/ 631 w 699"/>
                <a:gd name="T41" fmla="*/ 580 h 756"/>
                <a:gd name="T42" fmla="*/ 607 w 699"/>
                <a:gd name="T43" fmla="*/ 588 h 756"/>
                <a:gd name="T44" fmla="*/ 473 w 699"/>
                <a:gd name="T45" fmla="*/ 664 h 756"/>
                <a:gd name="T46" fmla="*/ 449 w 699"/>
                <a:gd name="T47" fmla="*/ 678 h 756"/>
                <a:gd name="T48" fmla="*/ 405 w 699"/>
                <a:gd name="T49" fmla="*/ 684 h 756"/>
                <a:gd name="T50" fmla="*/ 375 w 699"/>
                <a:gd name="T51" fmla="*/ 690 h 756"/>
                <a:gd name="T52" fmla="*/ 267 w 699"/>
                <a:gd name="T53" fmla="*/ 684 h 756"/>
                <a:gd name="T54" fmla="*/ 259 w 699"/>
                <a:gd name="T55" fmla="*/ 722 h 756"/>
                <a:gd name="T56" fmla="*/ 241 w 699"/>
                <a:gd name="T57" fmla="*/ 756 h 756"/>
                <a:gd name="T58" fmla="*/ 185 w 699"/>
                <a:gd name="T59" fmla="*/ 728 h 756"/>
                <a:gd name="T60" fmla="*/ 163 w 699"/>
                <a:gd name="T61" fmla="*/ 720 h 756"/>
                <a:gd name="T62" fmla="*/ 151 w 699"/>
                <a:gd name="T63" fmla="*/ 716 h 756"/>
                <a:gd name="T64" fmla="*/ 195 w 699"/>
                <a:gd name="T65" fmla="*/ 674 h 756"/>
                <a:gd name="T66" fmla="*/ 211 w 699"/>
                <a:gd name="T67" fmla="*/ 644 h 756"/>
                <a:gd name="T68" fmla="*/ 209 w 699"/>
                <a:gd name="T69" fmla="*/ 626 h 756"/>
                <a:gd name="T70" fmla="*/ 195 w 699"/>
                <a:gd name="T71" fmla="*/ 620 h 756"/>
                <a:gd name="T72" fmla="*/ 165 w 699"/>
                <a:gd name="T73" fmla="*/ 596 h 756"/>
                <a:gd name="T74" fmla="*/ 99 w 699"/>
                <a:gd name="T75" fmla="*/ 534 h 756"/>
                <a:gd name="T76" fmla="*/ 61 w 699"/>
                <a:gd name="T77" fmla="*/ 506 h 756"/>
                <a:gd name="T78" fmla="*/ 23 w 699"/>
                <a:gd name="T79" fmla="*/ 470 h 756"/>
                <a:gd name="T80" fmla="*/ 7 w 699"/>
                <a:gd name="T81" fmla="*/ 434 h 756"/>
                <a:gd name="T82" fmla="*/ 5 w 699"/>
                <a:gd name="T83" fmla="*/ 396 h 756"/>
                <a:gd name="T84" fmla="*/ 1 w 699"/>
                <a:gd name="T85" fmla="*/ 392 h 75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4" name="Freeform 32"/>
            <p:cNvSpPr>
              <a:spLocks/>
            </p:cNvSpPr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>
                <a:gd name="T0" fmla="*/ 0 w 109"/>
                <a:gd name="T1" fmla="*/ 0 h 156"/>
                <a:gd name="T2" fmla="*/ 7 w 109"/>
                <a:gd name="T3" fmla="*/ 1 h 156"/>
                <a:gd name="T4" fmla="*/ 27 w 109"/>
                <a:gd name="T5" fmla="*/ 5 h 156"/>
                <a:gd name="T6" fmla="*/ 54 w 109"/>
                <a:gd name="T7" fmla="*/ 14 h 156"/>
                <a:gd name="T8" fmla="*/ 85 w 109"/>
                <a:gd name="T9" fmla="*/ 28 h 156"/>
                <a:gd name="T10" fmla="*/ 114 w 109"/>
                <a:gd name="T11" fmla="*/ 50 h 156"/>
                <a:gd name="T12" fmla="*/ 140 w 109"/>
                <a:gd name="T13" fmla="*/ 81 h 156"/>
                <a:gd name="T14" fmla="*/ 157 w 109"/>
                <a:gd name="T15" fmla="*/ 124 h 156"/>
                <a:gd name="T16" fmla="*/ 160 w 109"/>
                <a:gd name="T17" fmla="*/ 179 h 156"/>
                <a:gd name="T18" fmla="*/ 154 w 109"/>
                <a:gd name="T19" fmla="*/ 179 h 156"/>
                <a:gd name="T20" fmla="*/ 145 w 109"/>
                <a:gd name="T21" fmla="*/ 179 h 156"/>
                <a:gd name="T22" fmla="*/ 137 w 109"/>
                <a:gd name="T23" fmla="*/ 179 h 156"/>
                <a:gd name="T24" fmla="*/ 127 w 109"/>
                <a:gd name="T25" fmla="*/ 177 h 156"/>
                <a:gd name="T26" fmla="*/ 119 w 109"/>
                <a:gd name="T27" fmla="*/ 176 h 156"/>
                <a:gd name="T28" fmla="*/ 109 w 109"/>
                <a:gd name="T29" fmla="*/ 172 h 156"/>
                <a:gd name="T30" fmla="*/ 97 w 109"/>
                <a:gd name="T31" fmla="*/ 166 h 156"/>
                <a:gd name="T32" fmla="*/ 85 w 109"/>
                <a:gd name="T33" fmla="*/ 160 h 156"/>
                <a:gd name="T34" fmla="*/ 78 w 109"/>
                <a:gd name="T35" fmla="*/ 145 h 156"/>
                <a:gd name="T36" fmla="*/ 78 w 109"/>
                <a:gd name="T37" fmla="*/ 127 h 156"/>
                <a:gd name="T38" fmla="*/ 82 w 109"/>
                <a:gd name="T39" fmla="*/ 110 h 156"/>
                <a:gd name="T40" fmla="*/ 86 w 109"/>
                <a:gd name="T41" fmla="*/ 92 h 156"/>
                <a:gd name="T42" fmla="*/ 82 w 109"/>
                <a:gd name="T43" fmla="*/ 71 h 156"/>
                <a:gd name="T44" fmla="*/ 70 w 109"/>
                <a:gd name="T45" fmla="*/ 49 h 156"/>
                <a:gd name="T46" fmla="*/ 46 w 109"/>
                <a:gd name="T47" fmla="*/ 27 h 156"/>
                <a:gd name="T48" fmla="*/ 0 w 109"/>
                <a:gd name="T49" fmla="*/ 0 h 1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5" name="Freeform 33"/>
            <p:cNvSpPr>
              <a:spLocks/>
            </p:cNvSpPr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>
                <a:gd name="T0" fmla="*/ 0 w 54"/>
                <a:gd name="T1" fmla="*/ 0 h 40"/>
                <a:gd name="T2" fmla="*/ 1 w 54"/>
                <a:gd name="T3" fmla="*/ 1 h 40"/>
                <a:gd name="T4" fmla="*/ 9 w 54"/>
                <a:gd name="T5" fmla="*/ 3 h 40"/>
                <a:gd name="T6" fmla="*/ 20 w 54"/>
                <a:gd name="T7" fmla="*/ 10 h 40"/>
                <a:gd name="T8" fmla="*/ 32 w 54"/>
                <a:gd name="T9" fmla="*/ 14 h 40"/>
                <a:gd name="T10" fmla="*/ 43 w 54"/>
                <a:gd name="T11" fmla="*/ 17 h 40"/>
                <a:gd name="T12" fmla="*/ 56 w 54"/>
                <a:gd name="T13" fmla="*/ 19 h 40"/>
                <a:gd name="T14" fmla="*/ 68 w 54"/>
                <a:gd name="T15" fmla="*/ 20 h 40"/>
                <a:gd name="T16" fmla="*/ 81 w 54"/>
                <a:gd name="T17" fmla="*/ 18 h 40"/>
                <a:gd name="T18" fmla="*/ 79 w 54"/>
                <a:gd name="T19" fmla="*/ 29 h 40"/>
                <a:gd name="T20" fmla="*/ 75 w 54"/>
                <a:gd name="T21" fmla="*/ 38 h 40"/>
                <a:gd name="T22" fmla="*/ 66 w 54"/>
                <a:gd name="T23" fmla="*/ 44 h 40"/>
                <a:gd name="T24" fmla="*/ 55 w 54"/>
                <a:gd name="T25" fmla="*/ 46 h 40"/>
                <a:gd name="T26" fmla="*/ 42 w 54"/>
                <a:gd name="T27" fmla="*/ 45 h 40"/>
                <a:gd name="T28" fmla="*/ 28 w 54"/>
                <a:gd name="T29" fmla="*/ 37 h 40"/>
                <a:gd name="T30" fmla="*/ 15 w 54"/>
                <a:gd name="T31" fmla="*/ 24 h 40"/>
                <a:gd name="T32" fmla="*/ 0 w 54"/>
                <a:gd name="T33" fmla="*/ 0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6" name="Freeform 34"/>
            <p:cNvSpPr>
              <a:spLocks/>
            </p:cNvSpPr>
            <p:nvPr/>
          </p:nvSpPr>
          <p:spPr bwMode="ltGray">
            <a:xfrm>
              <a:off x="11" y="4110"/>
              <a:ext cx="118" cy="209"/>
            </a:xfrm>
            <a:custGeom>
              <a:avLst/>
              <a:gdLst>
                <a:gd name="T0" fmla="*/ 0 w 118"/>
                <a:gd name="T1" fmla="*/ 0 h 209"/>
                <a:gd name="T2" fmla="*/ 6 w 118"/>
                <a:gd name="T3" fmla="*/ 8 h 209"/>
                <a:gd name="T4" fmla="*/ 15 w 118"/>
                <a:gd name="T5" fmla="*/ 19 h 209"/>
                <a:gd name="T6" fmla="*/ 26 w 118"/>
                <a:gd name="T7" fmla="*/ 33 h 209"/>
                <a:gd name="T8" fmla="*/ 38 w 118"/>
                <a:gd name="T9" fmla="*/ 51 h 209"/>
                <a:gd name="T10" fmla="*/ 54 w 118"/>
                <a:gd name="T11" fmla="*/ 72 h 209"/>
                <a:gd name="T12" fmla="*/ 67 w 118"/>
                <a:gd name="T13" fmla="*/ 94 h 209"/>
                <a:gd name="T14" fmla="*/ 79 w 118"/>
                <a:gd name="T15" fmla="*/ 119 h 209"/>
                <a:gd name="T16" fmla="*/ 87 w 118"/>
                <a:gd name="T17" fmla="*/ 146 h 209"/>
                <a:gd name="T18" fmla="*/ 94 w 118"/>
                <a:gd name="T19" fmla="*/ 175 h 209"/>
                <a:gd name="T20" fmla="*/ 91 w 118"/>
                <a:gd name="T21" fmla="*/ 209 h 209"/>
                <a:gd name="T22" fmla="*/ 118 w 118"/>
                <a:gd name="T23" fmla="*/ 209 h 209"/>
                <a:gd name="T24" fmla="*/ 117 w 118"/>
                <a:gd name="T25" fmla="*/ 177 h 209"/>
                <a:gd name="T26" fmla="*/ 104 w 118"/>
                <a:gd name="T27" fmla="*/ 119 h 209"/>
                <a:gd name="T28" fmla="*/ 82 w 118"/>
                <a:gd name="T29" fmla="*/ 69 h 209"/>
                <a:gd name="T30" fmla="*/ 47 w 118"/>
                <a:gd name="T31" fmla="*/ 27 h 209"/>
                <a:gd name="T32" fmla="*/ 0 w 118"/>
                <a:gd name="T33" fmla="*/ 0 h 20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7" name="Freeform 35"/>
            <p:cNvSpPr>
              <a:spLocks/>
            </p:cNvSpPr>
            <p:nvPr/>
          </p:nvSpPr>
          <p:spPr bwMode="ltGray">
            <a:xfrm>
              <a:off x="0" y="3968"/>
              <a:ext cx="130" cy="128"/>
            </a:xfrm>
            <a:custGeom>
              <a:avLst/>
              <a:gdLst>
                <a:gd name="T0" fmla="*/ 103 w 130"/>
                <a:gd name="T1" fmla="*/ 0 h 128"/>
                <a:gd name="T2" fmla="*/ 130 w 130"/>
                <a:gd name="T3" fmla="*/ 128 h 128"/>
                <a:gd name="T4" fmla="*/ 125 w 130"/>
                <a:gd name="T5" fmla="*/ 126 h 128"/>
                <a:gd name="T6" fmla="*/ 111 w 130"/>
                <a:gd name="T7" fmla="*/ 121 h 128"/>
                <a:gd name="T8" fmla="*/ 92 w 130"/>
                <a:gd name="T9" fmla="*/ 111 h 128"/>
                <a:gd name="T10" fmla="*/ 68 w 130"/>
                <a:gd name="T11" fmla="*/ 103 h 128"/>
                <a:gd name="T12" fmla="*/ 41 w 130"/>
                <a:gd name="T13" fmla="*/ 94 h 128"/>
                <a:gd name="T14" fmla="*/ 19 w 130"/>
                <a:gd name="T15" fmla="*/ 90 h 128"/>
                <a:gd name="T16" fmla="*/ 0 w 130"/>
                <a:gd name="T17" fmla="*/ 93 h 128"/>
                <a:gd name="T18" fmla="*/ 0 w 130"/>
                <a:gd name="T19" fmla="*/ 72 h 128"/>
                <a:gd name="T20" fmla="*/ 12 w 130"/>
                <a:gd name="T21" fmla="*/ 70 h 128"/>
                <a:gd name="T22" fmla="*/ 24 w 130"/>
                <a:gd name="T23" fmla="*/ 66 h 128"/>
                <a:gd name="T24" fmla="*/ 38 w 130"/>
                <a:gd name="T25" fmla="*/ 66 h 128"/>
                <a:gd name="T26" fmla="*/ 51 w 130"/>
                <a:gd name="T27" fmla="*/ 67 h 128"/>
                <a:gd name="T28" fmla="*/ 65 w 130"/>
                <a:gd name="T29" fmla="*/ 70 h 128"/>
                <a:gd name="T30" fmla="*/ 78 w 130"/>
                <a:gd name="T31" fmla="*/ 78 h 128"/>
                <a:gd name="T32" fmla="*/ 81 w 130"/>
                <a:gd name="T33" fmla="*/ 74 h 128"/>
                <a:gd name="T34" fmla="*/ 81 w 130"/>
                <a:gd name="T35" fmla="*/ 58 h 128"/>
                <a:gd name="T36" fmla="*/ 82 w 130"/>
                <a:gd name="T37" fmla="*/ 37 h 128"/>
                <a:gd name="T38" fmla="*/ 82 w 130"/>
                <a:gd name="T39" fmla="*/ 29 h 128"/>
                <a:gd name="T40" fmla="*/ 80 w 130"/>
                <a:gd name="T41" fmla="*/ 29 h 128"/>
                <a:gd name="T42" fmla="*/ 77 w 130"/>
                <a:gd name="T43" fmla="*/ 27 h 128"/>
                <a:gd name="T44" fmla="*/ 76 w 130"/>
                <a:gd name="T45" fmla="*/ 22 h 128"/>
                <a:gd name="T46" fmla="*/ 75 w 130"/>
                <a:gd name="T47" fmla="*/ 19 h 128"/>
                <a:gd name="T48" fmla="*/ 76 w 130"/>
                <a:gd name="T49" fmla="*/ 15 h 128"/>
                <a:gd name="T50" fmla="*/ 79 w 130"/>
                <a:gd name="T51" fmla="*/ 10 h 128"/>
                <a:gd name="T52" fmla="*/ 89 w 130"/>
                <a:gd name="T53" fmla="*/ 6 h 128"/>
                <a:gd name="T54" fmla="*/ 103 w 130"/>
                <a:gd name="T55" fmla="*/ 0 h 128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8" name="Freeform 36"/>
            <p:cNvSpPr>
              <a:spLocks/>
            </p:cNvSpPr>
            <p:nvPr/>
          </p:nvSpPr>
          <p:spPr bwMode="ltGray">
            <a:xfrm>
              <a:off x="0" y="3949"/>
              <a:ext cx="47" cy="86"/>
            </a:xfrm>
            <a:custGeom>
              <a:avLst/>
              <a:gdLst>
                <a:gd name="T0" fmla="*/ 37 w 47"/>
                <a:gd name="T1" fmla="*/ 0 h 86"/>
                <a:gd name="T2" fmla="*/ 15 w 47"/>
                <a:gd name="T3" fmla="*/ 37 h 86"/>
                <a:gd name="T4" fmla="*/ 0 w 47"/>
                <a:gd name="T5" fmla="*/ 59 h 86"/>
                <a:gd name="T6" fmla="*/ 0 w 47"/>
                <a:gd name="T7" fmla="*/ 86 h 86"/>
                <a:gd name="T8" fmla="*/ 8 w 47"/>
                <a:gd name="T9" fmla="*/ 82 h 86"/>
                <a:gd name="T10" fmla="*/ 20 w 47"/>
                <a:gd name="T11" fmla="*/ 73 h 86"/>
                <a:gd name="T12" fmla="*/ 33 w 47"/>
                <a:gd name="T13" fmla="*/ 63 h 86"/>
                <a:gd name="T14" fmla="*/ 42 w 47"/>
                <a:gd name="T15" fmla="*/ 51 h 86"/>
                <a:gd name="T16" fmla="*/ 47 w 47"/>
                <a:gd name="T17" fmla="*/ 36 h 86"/>
                <a:gd name="T18" fmla="*/ 46 w 47"/>
                <a:gd name="T19" fmla="*/ 19 h 86"/>
                <a:gd name="T20" fmla="*/ 37 w 47"/>
                <a:gd name="T21" fmla="*/ 0 h 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9" name="Freeform 37"/>
            <p:cNvSpPr>
              <a:spLocks/>
            </p:cNvSpPr>
            <p:nvPr/>
          </p:nvSpPr>
          <p:spPr bwMode="ltGray">
            <a:xfrm>
              <a:off x="0" y="3239"/>
              <a:ext cx="497" cy="740"/>
            </a:xfrm>
            <a:custGeom>
              <a:avLst/>
              <a:gdLst>
                <a:gd name="T0" fmla="*/ 0 w 497"/>
                <a:gd name="T1" fmla="*/ 13 h 740"/>
                <a:gd name="T2" fmla="*/ 41 w 497"/>
                <a:gd name="T3" fmla="*/ 4 h 740"/>
                <a:gd name="T4" fmla="*/ 101 w 497"/>
                <a:gd name="T5" fmla="*/ 0 h 740"/>
                <a:gd name="T6" fmla="*/ 170 w 497"/>
                <a:gd name="T7" fmla="*/ 4 h 740"/>
                <a:gd name="T8" fmla="*/ 248 w 497"/>
                <a:gd name="T9" fmla="*/ 21 h 740"/>
                <a:gd name="T10" fmla="*/ 323 w 497"/>
                <a:gd name="T11" fmla="*/ 50 h 740"/>
                <a:gd name="T12" fmla="*/ 382 w 497"/>
                <a:gd name="T13" fmla="*/ 90 h 740"/>
                <a:gd name="T14" fmla="*/ 428 w 497"/>
                <a:gd name="T15" fmla="*/ 141 h 740"/>
                <a:gd name="T16" fmla="*/ 463 w 497"/>
                <a:gd name="T17" fmla="*/ 199 h 740"/>
                <a:gd name="T18" fmla="*/ 485 w 497"/>
                <a:gd name="T19" fmla="*/ 262 h 740"/>
                <a:gd name="T20" fmla="*/ 496 w 497"/>
                <a:gd name="T21" fmla="*/ 327 h 740"/>
                <a:gd name="T22" fmla="*/ 497 w 497"/>
                <a:gd name="T23" fmla="*/ 396 h 740"/>
                <a:gd name="T24" fmla="*/ 487 w 497"/>
                <a:gd name="T25" fmla="*/ 462 h 740"/>
                <a:gd name="T26" fmla="*/ 470 w 497"/>
                <a:gd name="T27" fmla="*/ 527 h 740"/>
                <a:gd name="T28" fmla="*/ 443 w 497"/>
                <a:gd name="T29" fmla="*/ 586 h 740"/>
                <a:gd name="T30" fmla="*/ 406 w 497"/>
                <a:gd name="T31" fmla="*/ 639 h 740"/>
                <a:gd name="T32" fmla="*/ 364 w 497"/>
                <a:gd name="T33" fmla="*/ 683 h 740"/>
                <a:gd name="T34" fmla="*/ 315 w 497"/>
                <a:gd name="T35" fmla="*/ 715 h 740"/>
                <a:gd name="T36" fmla="*/ 259 w 497"/>
                <a:gd name="T37" fmla="*/ 736 h 740"/>
                <a:gd name="T38" fmla="*/ 198 w 497"/>
                <a:gd name="T39" fmla="*/ 740 h 740"/>
                <a:gd name="T40" fmla="*/ 131 w 497"/>
                <a:gd name="T41" fmla="*/ 727 h 740"/>
                <a:gd name="T42" fmla="*/ 167 w 497"/>
                <a:gd name="T43" fmla="*/ 728 h 740"/>
                <a:gd name="T44" fmla="*/ 204 w 497"/>
                <a:gd name="T45" fmla="*/ 718 h 740"/>
                <a:gd name="T46" fmla="*/ 238 w 497"/>
                <a:gd name="T47" fmla="*/ 700 h 740"/>
                <a:gd name="T48" fmla="*/ 272 w 497"/>
                <a:gd name="T49" fmla="*/ 670 h 740"/>
                <a:gd name="T50" fmla="*/ 304 w 497"/>
                <a:gd name="T51" fmla="*/ 635 h 740"/>
                <a:gd name="T52" fmla="*/ 333 w 497"/>
                <a:gd name="T53" fmla="*/ 594 h 740"/>
                <a:gd name="T54" fmla="*/ 358 w 497"/>
                <a:gd name="T55" fmla="*/ 549 h 740"/>
                <a:gd name="T56" fmla="*/ 381 w 497"/>
                <a:gd name="T57" fmla="*/ 500 h 740"/>
                <a:gd name="T58" fmla="*/ 396 w 497"/>
                <a:gd name="T59" fmla="*/ 449 h 740"/>
                <a:gd name="T60" fmla="*/ 408 w 497"/>
                <a:gd name="T61" fmla="*/ 397 h 740"/>
                <a:gd name="T62" fmla="*/ 414 w 497"/>
                <a:gd name="T63" fmla="*/ 346 h 740"/>
                <a:gd name="T64" fmla="*/ 412 w 497"/>
                <a:gd name="T65" fmla="*/ 296 h 740"/>
                <a:gd name="T66" fmla="*/ 402 w 497"/>
                <a:gd name="T67" fmla="*/ 251 h 740"/>
                <a:gd name="T68" fmla="*/ 384 w 497"/>
                <a:gd name="T69" fmla="*/ 208 h 740"/>
                <a:gd name="T70" fmla="*/ 357 w 497"/>
                <a:gd name="T71" fmla="*/ 172 h 740"/>
                <a:gd name="T72" fmla="*/ 320 w 497"/>
                <a:gd name="T73" fmla="*/ 142 h 740"/>
                <a:gd name="T74" fmla="*/ 260 w 497"/>
                <a:gd name="T75" fmla="*/ 107 h 740"/>
                <a:gd name="T76" fmla="*/ 203 w 497"/>
                <a:gd name="T77" fmla="*/ 82 h 740"/>
                <a:gd name="T78" fmla="*/ 154 w 497"/>
                <a:gd name="T79" fmla="*/ 65 h 740"/>
                <a:gd name="T80" fmla="*/ 108 w 497"/>
                <a:gd name="T81" fmla="*/ 56 h 740"/>
                <a:gd name="T82" fmla="*/ 68 w 497"/>
                <a:gd name="T83" fmla="*/ 55 h 740"/>
                <a:gd name="T84" fmla="*/ 32 w 497"/>
                <a:gd name="T85" fmla="*/ 61 h 740"/>
                <a:gd name="T86" fmla="*/ 0 w 497"/>
                <a:gd name="T87" fmla="*/ 70 h 740"/>
                <a:gd name="T88" fmla="*/ 0 w 497"/>
                <a:gd name="T89" fmla="*/ 13 h 74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70" name="Freeform 38"/>
            <p:cNvSpPr>
              <a:spLocks/>
            </p:cNvSpPr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>
                <a:gd name="T0" fmla="*/ 0 w 257"/>
                <a:gd name="T1" fmla="*/ 0 h 237"/>
                <a:gd name="T2" fmla="*/ 0 w 257"/>
                <a:gd name="T3" fmla="*/ 27 h 237"/>
                <a:gd name="T4" fmla="*/ 5 w 257"/>
                <a:gd name="T5" fmla="*/ 54 h 237"/>
                <a:gd name="T6" fmla="*/ 11 w 257"/>
                <a:gd name="T7" fmla="*/ 81 h 237"/>
                <a:gd name="T8" fmla="*/ 20 w 257"/>
                <a:gd name="T9" fmla="*/ 104 h 237"/>
                <a:gd name="T10" fmla="*/ 32 w 257"/>
                <a:gd name="T11" fmla="*/ 127 h 237"/>
                <a:gd name="T12" fmla="*/ 48 w 257"/>
                <a:gd name="T13" fmla="*/ 151 h 237"/>
                <a:gd name="T14" fmla="*/ 68 w 257"/>
                <a:gd name="T15" fmla="*/ 172 h 237"/>
                <a:gd name="T16" fmla="*/ 91 w 257"/>
                <a:gd name="T17" fmla="*/ 190 h 237"/>
                <a:gd name="T18" fmla="*/ 120 w 257"/>
                <a:gd name="T19" fmla="*/ 208 h 237"/>
                <a:gd name="T20" fmla="*/ 154 w 257"/>
                <a:gd name="T21" fmla="*/ 222 h 237"/>
                <a:gd name="T22" fmla="*/ 190 w 257"/>
                <a:gd name="T23" fmla="*/ 234 h 237"/>
                <a:gd name="T24" fmla="*/ 234 w 257"/>
                <a:gd name="T25" fmla="*/ 244 h 237"/>
                <a:gd name="T26" fmla="*/ 282 w 257"/>
                <a:gd name="T27" fmla="*/ 250 h 237"/>
                <a:gd name="T28" fmla="*/ 337 w 257"/>
                <a:gd name="T29" fmla="*/ 253 h 237"/>
                <a:gd name="T30" fmla="*/ 394 w 257"/>
                <a:gd name="T31" fmla="*/ 252 h 237"/>
                <a:gd name="T32" fmla="*/ 460 w 257"/>
                <a:gd name="T33" fmla="*/ 248 h 237"/>
                <a:gd name="T34" fmla="*/ 402 w 257"/>
                <a:gd name="T35" fmla="*/ 243 h 237"/>
                <a:gd name="T36" fmla="*/ 349 w 257"/>
                <a:gd name="T37" fmla="*/ 235 h 237"/>
                <a:gd name="T38" fmla="*/ 305 w 257"/>
                <a:gd name="T39" fmla="*/ 226 h 237"/>
                <a:gd name="T40" fmla="*/ 265 w 257"/>
                <a:gd name="T41" fmla="*/ 218 h 237"/>
                <a:gd name="T42" fmla="*/ 229 w 257"/>
                <a:gd name="T43" fmla="*/ 207 h 237"/>
                <a:gd name="T44" fmla="*/ 201 w 257"/>
                <a:gd name="T45" fmla="*/ 194 h 237"/>
                <a:gd name="T46" fmla="*/ 174 w 257"/>
                <a:gd name="T47" fmla="*/ 181 h 237"/>
                <a:gd name="T48" fmla="*/ 150 w 257"/>
                <a:gd name="T49" fmla="*/ 165 h 237"/>
                <a:gd name="T50" fmla="*/ 128 w 257"/>
                <a:gd name="T51" fmla="*/ 151 h 237"/>
                <a:gd name="T52" fmla="*/ 110 w 257"/>
                <a:gd name="T53" fmla="*/ 133 h 237"/>
                <a:gd name="T54" fmla="*/ 94 w 257"/>
                <a:gd name="T55" fmla="*/ 115 h 237"/>
                <a:gd name="T56" fmla="*/ 78 w 257"/>
                <a:gd name="T57" fmla="*/ 94 h 237"/>
                <a:gd name="T58" fmla="*/ 59 w 257"/>
                <a:gd name="T59" fmla="*/ 73 h 237"/>
                <a:gd name="T60" fmla="*/ 41 w 257"/>
                <a:gd name="T61" fmla="*/ 51 h 237"/>
                <a:gd name="T62" fmla="*/ 21 w 257"/>
                <a:gd name="T63" fmla="*/ 26 h 237"/>
                <a:gd name="T64" fmla="*/ 0 w 257"/>
                <a:gd name="T65" fmla="*/ 0 h 23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71" name="Freeform 39"/>
            <p:cNvSpPr>
              <a:spLocks/>
            </p:cNvSpPr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>
                <a:gd name="T0" fmla="*/ 140 w 124"/>
                <a:gd name="T1" fmla="*/ 0 h 110"/>
                <a:gd name="T2" fmla="*/ 225 w 124"/>
                <a:gd name="T3" fmla="*/ 118 h 110"/>
                <a:gd name="T4" fmla="*/ 218 w 124"/>
                <a:gd name="T5" fmla="*/ 117 h 110"/>
                <a:gd name="T6" fmla="*/ 194 w 124"/>
                <a:gd name="T7" fmla="*/ 115 h 110"/>
                <a:gd name="T8" fmla="*/ 162 w 124"/>
                <a:gd name="T9" fmla="*/ 111 h 110"/>
                <a:gd name="T10" fmla="*/ 124 w 124"/>
                <a:gd name="T11" fmla="*/ 109 h 110"/>
                <a:gd name="T12" fmla="*/ 82 w 124"/>
                <a:gd name="T13" fmla="*/ 106 h 110"/>
                <a:gd name="T14" fmla="*/ 46 w 124"/>
                <a:gd name="T15" fmla="*/ 107 h 110"/>
                <a:gd name="T16" fmla="*/ 16 w 124"/>
                <a:gd name="T17" fmla="*/ 112 h 110"/>
                <a:gd name="T18" fmla="*/ 0 w 124"/>
                <a:gd name="T19" fmla="*/ 120 h 110"/>
                <a:gd name="T20" fmla="*/ 7 w 124"/>
                <a:gd name="T21" fmla="*/ 107 h 110"/>
                <a:gd name="T22" fmla="*/ 15 w 124"/>
                <a:gd name="T23" fmla="*/ 97 h 110"/>
                <a:gd name="T24" fmla="*/ 30 w 124"/>
                <a:gd name="T25" fmla="*/ 90 h 110"/>
                <a:gd name="T26" fmla="*/ 46 w 124"/>
                <a:gd name="T27" fmla="*/ 83 h 110"/>
                <a:gd name="T28" fmla="*/ 65 w 124"/>
                <a:gd name="T29" fmla="*/ 78 h 110"/>
                <a:gd name="T30" fmla="*/ 85 w 124"/>
                <a:gd name="T31" fmla="*/ 77 h 110"/>
                <a:gd name="T32" fmla="*/ 106 w 124"/>
                <a:gd name="T33" fmla="*/ 77 h 110"/>
                <a:gd name="T34" fmla="*/ 131 w 124"/>
                <a:gd name="T35" fmla="*/ 81 h 110"/>
                <a:gd name="T36" fmla="*/ 132 w 124"/>
                <a:gd name="T37" fmla="*/ 77 h 110"/>
                <a:gd name="T38" fmla="*/ 127 w 124"/>
                <a:gd name="T39" fmla="*/ 62 h 110"/>
                <a:gd name="T40" fmla="*/ 121 w 124"/>
                <a:gd name="T41" fmla="*/ 42 h 110"/>
                <a:gd name="T42" fmla="*/ 119 w 124"/>
                <a:gd name="T43" fmla="*/ 32 h 110"/>
                <a:gd name="T44" fmla="*/ 114 w 124"/>
                <a:gd name="T45" fmla="*/ 32 h 110"/>
                <a:gd name="T46" fmla="*/ 110 w 124"/>
                <a:gd name="T47" fmla="*/ 31 h 110"/>
                <a:gd name="T48" fmla="*/ 106 w 124"/>
                <a:gd name="T49" fmla="*/ 28 h 110"/>
                <a:gd name="T50" fmla="*/ 104 w 124"/>
                <a:gd name="T51" fmla="*/ 25 h 110"/>
                <a:gd name="T52" fmla="*/ 104 w 124"/>
                <a:gd name="T53" fmla="*/ 21 h 110"/>
                <a:gd name="T54" fmla="*/ 106 w 124"/>
                <a:gd name="T55" fmla="*/ 16 h 110"/>
                <a:gd name="T56" fmla="*/ 120 w 124"/>
                <a:gd name="T57" fmla="*/ 8 h 110"/>
                <a:gd name="T58" fmla="*/ 140 w 124"/>
                <a:gd name="T59" fmla="*/ 0 h 11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72" name="Freeform 40"/>
            <p:cNvSpPr>
              <a:spLocks/>
            </p:cNvSpPr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>
                <a:gd name="T0" fmla="*/ 0 w 109"/>
                <a:gd name="T1" fmla="*/ 0 h 156"/>
                <a:gd name="T2" fmla="*/ 9 w 109"/>
                <a:gd name="T3" fmla="*/ 1 h 156"/>
                <a:gd name="T4" fmla="*/ 32 w 109"/>
                <a:gd name="T5" fmla="*/ 5 h 156"/>
                <a:gd name="T6" fmla="*/ 67 w 109"/>
                <a:gd name="T7" fmla="*/ 12 h 156"/>
                <a:gd name="T8" fmla="*/ 105 w 109"/>
                <a:gd name="T9" fmla="*/ 26 h 156"/>
                <a:gd name="T10" fmla="*/ 142 w 109"/>
                <a:gd name="T11" fmla="*/ 46 h 156"/>
                <a:gd name="T12" fmla="*/ 174 w 109"/>
                <a:gd name="T13" fmla="*/ 75 h 156"/>
                <a:gd name="T14" fmla="*/ 194 w 109"/>
                <a:gd name="T15" fmla="*/ 114 h 156"/>
                <a:gd name="T16" fmla="*/ 198 w 109"/>
                <a:gd name="T17" fmla="*/ 164 h 156"/>
                <a:gd name="T18" fmla="*/ 192 w 109"/>
                <a:gd name="T19" fmla="*/ 164 h 156"/>
                <a:gd name="T20" fmla="*/ 181 w 109"/>
                <a:gd name="T21" fmla="*/ 164 h 156"/>
                <a:gd name="T22" fmla="*/ 169 w 109"/>
                <a:gd name="T23" fmla="*/ 164 h 156"/>
                <a:gd name="T24" fmla="*/ 158 w 109"/>
                <a:gd name="T25" fmla="*/ 162 h 156"/>
                <a:gd name="T26" fmla="*/ 147 w 109"/>
                <a:gd name="T27" fmla="*/ 161 h 156"/>
                <a:gd name="T28" fmla="*/ 135 w 109"/>
                <a:gd name="T29" fmla="*/ 158 h 156"/>
                <a:gd name="T30" fmla="*/ 120 w 109"/>
                <a:gd name="T31" fmla="*/ 153 h 156"/>
                <a:gd name="T32" fmla="*/ 105 w 109"/>
                <a:gd name="T33" fmla="*/ 147 h 156"/>
                <a:gd name="T34" fmla="*/ 96 w 109"/>
                <a:gd name="T35" fmla="*/ 132 h 156"/>
                <a:gd name="T36" fmla="*/ 96 w 109"/>
                <a:gd name="T37" fmla="*/ 117 h 156"/>
                <a:gd name="T38" fmla="*/ 102 w 109"/>
                <a:gd name="T39" fmla="*/ 101 h 156"/>
                <a:gd name="T40" fmla="*/ 108 w 109"/>
                <a:gd name="T41" fmla="*/ 84 h 156"/>
                <a:gd name="T42" fmla="*/ 102 w 109"/>
                <a:gd name="T43" fmla="*/ 66 h 156"/>
                <a:gd name="T44" fmla="*/ 88 w 109"/>
                <a:gd name="T45" fmla="*/ 45 h 156"/>
                <a:gd name="T46" fmla="*/ 57 w 109"/>
                <a:gd name="T47" fmla="*/ 25 h 156"/>
                <a:gd name="T48" fmla="*/ 0 w 109"/>
                <a:gd name="T49" fmla="*/ 0 h 1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73" name="Freeform 41"/>
            <p:cNvSpPr>
              <a:spLocks/>
            </p:cNvSpPr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>
                <a:gd name="T0" fmla="*/ 57 w 46"/>
                <a:gd name="T1" fmla="*/ 0 h 94"/>
                <a:gd name="T2" fmla="*/ 36 w 46"/>
                <a:gd name="T3" fmla="*/ 40 h 94"/>
                <a:gd name="T4" fmla="*/ 27 w 46"/>
                <a:gd name="T5" fmla="*/ 66 h 94"/>
                <a:gd name="T6" fmla="*/ 20 w 46"/>
                <a:gd name="T7" fmla="*/ 85 h 94"/>
                <a:gd name="T8" fmla="*/ 0 w 46"/>
                <a:gd name="T9" fmla="*/ 100 h 94"/>
                <a:gd name="T10" fmla="*/ 22 w 46"/>
                <a:gd name="T11" fmla="*/ 94 h 94"/>
                <a:gd name="T12" fmla="*/ 42 w 46"/>
                <a:gd name="T13" fmla="*/ 86 h 94"/>
                <a:gd name="T14" fmla="*/ 58 w 46"/>
                <a:gd name="T15" fmla="*/ 73 h 94"/>
                <a:gd name="T16" fmla="*/ 73 w 46"/>
                <a:gd name="T17" fmla="*/ 61 h 94"/>
                <a:gd name="T18" fmla="*/ 82 w 46"/>
                <a:gd name="T19" fmla="*/ 46 h 94"/>
                <a:gd name="T20" fmla="*/ 84 w 46"/>
                <a:gd name="T21" fmla="*/ 32 h 94"/>
                <a:gd name="T22" fmla="*/ 77 w 46"/>
                <a:gd name="T23" fmla="*/ 15 h 94"/>
                <a:gd name="T24" fmla="*/ 57 w 46"/>
                <a:gd name="T25" fmla="*/ 0 h 9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74" name="Freeform 42"/>
            <p:cNvSpPr>
              <a:spLocks/>
            </p:cNvSpPr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>
                <a:gd name="T0" fmla="*/ 0 w 54"/>
                <a:gd name="T1" fmla="*/ 0 h 40"/>
                <a:gd name="T2" fmla="*/ 1 w 54"/>
                <a:gd name="T3" fmla="*/ 1 h 40"/>
                <a:gd name="T4" fmla="*/ 11 w 54"/>
                <a:gd name="T5" fmla="*/ 3 h 40"/>
                <a:gd name="T6" fmla="*/ 23 w 54"/>
                <a:gd name="T7" fmla="*/ 8 h 40"/>
                <a:gd name="T8" fmla="*/ 37 w 54"/>
                <a:gd name="T9" fmla="*/ 12 h 40"/>
                <a:gd name="T10" fmla="*/ 52 w 54"/>
                <a:gd name="T11" fmla="*/ 15 h 40"/>
                <a:gd name="T12" fmla="*/ 68 w 54"/>
                <a:gd name="T13" fmla="*/ 17 h 40"/>
                <a:gd name="T14" fmla="*/ 81 w 54"/>
                <a:gd name="T15" fmla="*/ 18 h 40"/>
                <a:gd name="T16" fmla="*/ 96 w 54"/>
                <a:gd name="T17" fmla="*/ 16 h 40"/>
                <a:gd name="T18" fmla="*/ 95 w 54"/>
                <a:gd name="T19" fmla="*/ 27 h 40"/>
                <a:gd name="T20" fmla="*/ 89 w 54"/>
                <a:gd name="T21" fmla="*/ 35 h 40"/>
                <a:gd name="T22" fmla="*/ 79 w 54"/>
                <a:gd name="T23" fmla="*/ 40 h 40"/>
                <a:gd name="T24" fmla="*/ 65 w 54"/>
                <a:gd name="T25" fmla="*/ 42 h 40"/>
                <a:gd name="T26" fmla="*/ 49 w 54"/>
                <a:gd name="T27" fmla="*/ 41 h 40"/>
                <a:gd name="T28" fmla="*/ 33 w 54"/>
                <a:gd name="T29" fmla="*/ 34 h 40"/>
                <a:gd name="T30" fmla="*/ 17 w 54"/>
                <a:gd name="T31" fmla="*/ 22 h 40"/>
                <a:gd name="T32" fmla="*/ 0 w 54"/>
                <a:gd name="T33" fmla="*/ 0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75" name="Freeform 43"/>
            <p:cNvSpPr>
              <a:spLocks/>
            </p:cNvSpPr>
            <p:nvPr/>
          </p:nvSpPr>
          <p:spPr bwMode="ltGray">
            <a:xfrm>
              <a:off x="0" y="886"/>
              <a:ext cx="360" cy="650"/>
            </a:xfrm>
            <a:custGeom>
              <a:avLst/>
              <a:gdLst>
                <a:gd name="T0" fmla="*/ 264 w 360"/>
                <a:gd name="T1" fmla="*/ 0 h 650"/>
                <a:gd name="T2" fmla="*/ 269 w 360"/>
                <a:gd name="T3" fmla="*/ 9 h 650"/>
                <a:gd name="T4" fmla="*/ 277 w 360"/>
                <a:gd name="T5" fmla="*/ 22 h 650"/>
                <a:gd name="T6" fmla="*/ 286 w 360"/>
                <a:gd name="T7" fmla="*/ 39 h 650"/>
                <a:gd name="T8" fmla="*/ 297 w 360"/>
                <a:gd name="T9" fmla="*/ 58 h 650"/>
                <a:gd name="T10" fmla="*/ 309 w 360"/>
                <a:gd name="T11" fmla="*/ 83 h 650"/>
                <a:gd name="T12" fmla="*/ 319 w 360"/>
                <a:gd name="T13" fmla="*/ 108 h 650"/>
                <a:gd name="T14" fmla="*/ 329 w 360"/>
                <a:gd name="T15" fmla="*/ 136 h 650"/>
                <a:gd name="T16" fmla="*/ 333 w 360"/>
                <a:gd name="T17" fmla="*/ 163 h 650"/>
                <a:gd name="T18" fmla="*/ 336 w 360"/>
                <a:gd name="T19" fmla="*/ 193 h 650"/>
                <a:gd name="T20" fmla="*/ 332 w 360"/>
                <a:gd name="T21" fmla="*/ 223 h 650"/>
                <a:gd name="T22" fmla="*/ 323 w 360"/>
                <a:gd name="T23" fmla="*/ 255 h 650"/>
                <a:gd name="T24" fmla="*/ 310 w 360"/>
                <a:gd name="T25" fmla="*/ 285 h 650"/>
                <a:gd name="T26" fmla="*/ 287 w 360"/>
                <a:gd name="T27" fmla="*/ 315 h 650"/>
                <a:gd name="T28" fmla="*/ 257 w 360"/>
                <a:gd name="T29" fmla="*/ 343 h 650"/>
                <a:gd name="T30" fmla="*/ 218 w 360"/>
                <a:gd name="T31" fmla="*/ 370 h 650"/>
                <a:gd name="T32" fmla="*/ 167 w 360"/>
                <a:gd name="T33" fmla="*/ 396 h 650"/>
                <a:gd name="T34" fmla="*/ 111 w 360"/>
                <a:gd name="T35" fmla="*/ 425 h 650"/>
                <a:gd name="T36" fmla="*/ 69 w 360"/>
                <a:gd name="T37" fmla="*/ 457 h 650"/>
                <a:gd name="T38" fmla="*/ 35 w 360"/>
                <a:gd name="T39" fmla="*/ 490 h 650"/>
                <a:gd name="T40" fmla="*/ 12 w 360"/>
                <a:gd name="T41" fmla="*/ 526 h 650"/>
                <a:gd name="T42" fmla="*/ 0 w 360"/>
                <a:gd name="T43" fmla="*/ 553 h 650"/>
                <a:gd name="T44" fmla="*/ 0 w 360"/>
                <a:gd name="T45" fmla="*/ 650 h 650"/>
                <a:gd name="T46" fmla="*/ 6 w 360"/>
                <a:gd name="T47" fmla="*/ 628 h 650"/>
                <a:gd name="T48" fmla="*/ 19 w 360"/>
                <a:gd name="T49" fmla="*/ 594 h 650"/>
                <a:gd name="T50" fmla="*/ 43 w 360"/>
                <a:gd name="T51" fmla="*/ 551 h 650"/>
                <a:gd name="T52" fmla="*/ 76 w 360"/>
                <a:gd name="T53" fmla="*/ 503 h 650"/>
                <a:gd name="T54" fmla="*/ 125 w 360"/>
                <a:gd name="T55" fmla="*/ 454 h 650"/>
                <a:gd name="T56" fmla="*/ 190 w 360"/>
                <a:gd name="T57" fmla="*/ 408 h 650"/>
                <a:gd name="T58" fmla="*/ 275 w 360"/>
                <a:gd name="T59" fmla="*/ 365 h 650"/>
                <a:gd name="T60" fmla="*/ 308 w 360"/>
                <a:gd name="T61" fmla="*/ 342 h 650"/>
                <a:gd name="T62" fmla="*/ 335 w 360"/>
                <a:gd name="T63" fmla="*/ 305 h 650"/>
                <a:gd name="T64" fmla="*/ 352 w 360"/>
                <a:gd name="T65" fmla="*/ 255 h 650"/>
                <a:gd name="T66" fmla="*/ 360 w 360"/>
                <a:gd name="T67" fmla="*/ 201 h 650"/>
                <a:gd name="T68" fmla="*/ 356 w 360"/>
                <a:gd name="T69" fmla="*/ 144 h 650"/>
                <a:gd name="T70" fmla="*/ 341 w 360"/>
                <a:gd name="T71" fmla="*/ 88 h 650"/>
                <a:gd name="T72" fmla="*/ 311 w 360"/>
                <a:gd name="T73" fmla="*/ 39 h 650"/>
                <a:gd name="T74" fmla="*/ 264 w 360"/>
                <a:gd name="T75" fmla="*/ 0 h 65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76" name="Freeform 44"/>
            <p:cNvSpPr>
              <a:spLocks/>
            </p:cNvSpPr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>
                <a:gd name="T0" fmla="*/ 30 w 596"/>
                <a:gd name="T1" fmla="*/ 392 h 666"/>
                <a:gd name="T2" fmla="*/ 11 w 596"/>
                <a:gd name="T3" fmla="*/ 362 h 666"/>
                <a:gd name="T4" fmla="*/ 0 w 596"/>
                <a:gd name="T5" fmla="*/ 307 h 666"/>
                <a:gd name="T6" fmla="*/ 7 w 596"/>
                <a:gd name="T7" fmla="*/ 236 h 666"/>
                <a:gd name="T8" fmla="*/ 46 w 596"/>
                <a:gd name="T9" fmla="*/ 161 h 666"/>
                <a:gd name="T10" fmla="*/ 125 w 596"/>
                <a:gd name="T11" fmla="*/ 90 h 666"/>
                <a:gd name="T12" fmla="*/ 259 w 596"/>
                <a:gd name="T13" fmla="*/ 33 h 666"/>
                <a:gd name="T14" fmla="*/ 449 w 596"/>
                <a:gd name="T15" fmla="*/ 2 h 666"/>
                <a:gd name="T16" fmla="*/ 692 w 596"/>
                <a:gd name="T17" fmla="*/ 9 h 666"/>
                <a:gd name="T18" fmla="*/ 881 w 596"/>
                <a:gd name="T19" fmla="*/ 72 h 666"/>
                <a:gd name="T20" fmla="*/ 1008 w 596"/>
                <a:gd name="T21" fmla="*/ 175 h 666"/>
                <a:gd name="T22" fmla="*/ 1075 w 596"/>
                <a:gd name="T23" fmla="*/ 302 h 666"/>
                <a:gd name="T24" fmla="*/ 1083 w 596"/>
                <a:gd name="T25" fmla="*/ 434 h 666"/>
                <a:gd name="T26" fmla="*/ 1031 w 596"/>
                <a:gd name="T27" fmla="*/ 557 h 666"/>
                <a:gd name="T28" fmla="*/ 923 w 596"/>
                <a:gd name="T29" fmla="*/ 652 h 666"/>
                <a:gd name="T30" fmla="*/ 759 w 596"/>
                <a:gd name="T31" fmla="*/ 704 h 666"/>
                <a:gd name="T32" fmla="*/ 708 w 596"/>
                <a:gd name="T33" fmla="*/ 699 h 666"/>
                <a:gd name="T34" fmla="*/ 803 w 596"/>
                <a:gd name="T35" fmla="*/ 655 h 666"/>
                <a:gd name="T36" fmla="*/ 877 w 596"/>
                <a:gd name="T37" fmla="*/ 577 h 666"/>
                <a:gd name="T38" fmla="*/ 927 w 596"/>
                <a:gd name="T39" fmla="*/ 482 h 666"/>
                <a:gd name="T40" fmla="*/ 946 w 596"/>
                <a:gd name="T41" fmla="*/ 377 h 666"/>
                <a:gd name="T42" fmla="*/ 935 w 596"/>
                <a:gd name="T43" fmla="*/ 274 h 666"/>
                <a:gd name="T44" fmla="*/ 882 w 596"/>
                <a:gd name="T45" fmla="*/ 184 h 666"/>
                <a:gd name="T46" fmla="*/ 788 w 596"/>
                <a:gd name="T47" fmla="*/ 118 h 666"/>
                <a:gd name="T48" fmla="*/ 621 w 596"/>
                <a:gd name="T49" fmla="*/ 79 h 666"/>
                <a:gd name="T50" fmla="*/ 448 w 596"/>
                <a:gd name="T51" fmla="*/ 65 h 666"/>
                <a:gd name="T52" fmla="*/ 317 w 596"/>
                <a:gd name="T53" fmla="*/ 75 h 666"/>
                <a:gd name="T54" fmla="*/ 220 w 596"/>
                <a:gd name="T55" fmla="*/ 107 h 666"/>
                <a:gd name="T56" fmla="*/ 152 w 596"/>
                <a:gd name="T57" fmla="*/ 158 h 666"/>
                <a:gd name="T58" fmla="*/ 104 w 596"/>
                <a:gd name="T59" fmla="*/ 218 h 666"/>
                <a:gd name="T60" fmla="*/ 73 w 596"/>
                <a:gd name="T61" fmla="*/ 288 h 666"/>
                <a:gd name="T62" fmla="*/ 51 w 596"/>
                <a:gd name="T63" fmla="*/ 359 h 66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7565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42913" y="103188"/>
            <a:ext cx="8243887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2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5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7567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7568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7569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Verdana" panose="020B0604030504040204" pitchFamily="34" charset="0"/>
              </a:defRPr>
            </a:lvl1pPr>
          </a:lstStyle>
          <a:p>
            <a:fld id="{B7F760ED-409B-4AEC-8A99-E2E34767BE1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cs typeface="Arial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cs typeface="Arial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cs typeface="Arial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cs typeface="Arial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cs typeface="Arial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cs typeface="Arial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cs typeface="Arial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333375"/>
            <a:ext cx="7772400" cy="2016125"/>
          </a:xfrm>
        </p:spPr>
        <p:txBody>
          <a:bodyPr/>
          <a:lstStyle/>
          <a:p>
            <a:pPr eaLnBrk="1" hangingPunct="1"/>
            <a:r>
              <a:rPr lang="kk-KZ" altLang="ru-RU" b="1" smtClean="0">
                <a:solidFill>
                  <a:srgbClr val="FF3300"/>
                </a:solidFill>
              </a:rPr>
              <a:t>Консультация родителей пятиклассников</a:t>
            </a:r>
            <a:endParaRPr lang="ru-RU" altLang="ru-RU" b="1" smtClean="0">
              <a:solidFill>
                <a:srgbClr val="FF330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2349500"/>
            <a:ext cx="7416800" cy="4248150"/>
          </a:xfrm>
        </p:spPr>
        <p:txBody>
          <a:bodyPr/>
          <a:lstStyle/>
          <a:p>
            <a:pPr algn="r" eaLnBrk="1" hangingPunct="1">
              <a:lnSpc>
                <a:spcPct val="80000"/>
              </a:lnSpc>
            </a:pPr>
            <a:r>
              <a:rPr lang="ru-RU" altLang="ru-RU" b="1" i="1" smtClean="0"/>
              <a:t>"Адаптация </a:t>
            </a:r>
          </a:p>
          <a:p>
            <a:pPr algn="r" eaLnBrk="1" hangingPunct="1">
              <a:lnSpc>
                <a:spcPct val="80000"/>
              </a:lnSpc>
            </a:pPr>
            <a:r>
              <a:rPr lang="ru-RU" altLang="ru-RU" b="1" i="1" smtClean="0"/>
              <a:t>пятиклассников </a:t>
            </a:r>
          </a:p>
          <a:p>
            <a:pPr algn="r" eaLnBrk="1" hangingPunct="1">
              <a:lnSpc>
                <a:spcPct val="80000"/>
              </a:lnSpc>
            </a:pPr>
            <a:r>
              <a:rPr lang="ru-RU" altLang="ru-RU" b="1" i="1" smtClean="0"/>
              <a:t>к новым </a:t>
            </a:r>
          </a:p>
          <a:p>
            <a:pPr algn="r" eaLnBrk="1" hangingPunct="1">
              <a:lnSpc>
                <a:spcPct val="80000"/>
              </a:lnSpc>
            </a:pPr>
            <a:r>
              <a:rPr lang="ru-RU" altLang="ru-RU" b="1" i="1" smtClean="0"/>
              <a:t>условиям </a:t>
            </a:r>
          </a:p>
          <a:p>
            <a:pPr algn="r" eaLnBrk="1" hangingPunct="1">
              <a:lnSpc>
                <a:spcPct val="80000"/>
              </a:lnSpc>
            </a:pPr>
            <a:r>
              <a:rPr lang="ru-RU" altLang="ru-RU" b="1" i="1" smtClean="0"/>
              <a:t>учёбы"</a:t>
            </a:r>
          </a:p>
        </p:txBody>
      </p:sp>
      <p:pic>
        <p:nvPicPr>
          <p:cNvPr id="410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2420938"/>
            <a:ext cx="4056062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b="1" smtClean="0"/>
              <a:t>Возможные реакции: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400" b="1" smtClean="0"/>
              <a:t>Интеллектуальная</a:t>
            </a:r>
            <a:r>
              <a:rPr lang="ru-RU" altLang="ru-RU" sz="2400" smtClean="0"/>
              <a:t> - нарушение интеллектуальной деятельности. Отставание в развитии от сверстников.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b="1" smtClean="0"/>
              <a:t>Поведенческая</a:t>
            </a:r>
            <a:r>
              <a:rPr lang="ru-RU" altLang="ru-RU" sz="2400" smtClean="0"/>
              <a:t> - несоответствие поведения ребёнка правовым и моральным нормам (агрессивность, асоциальное поведение).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b="1" smtClean="0"/>
              <a:t>Коммуникативная </a:t>
            </a:r>
            <a:r>
              <a:rPr lang="ru-RU" altLang="ru-RU" sz="2400" smtClean="0"/>
              <a:t>- затруднения в общении со сверстниками и взрослыми.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b="1" smtClean="0"/>
              <a:t>Соматическая</a:t>
            </a:r>
            <a:r>
              <a:rPr lang="ru-RU" altLang="ru-RU" sz="2400" smtClean="0"/>
              <a:t> - отклонения в здоровье ребёнка.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400" b="1" smtClean="0"/>
              <a:t>Эмоциональная</a:t>
            </a:r>
            <a:r>
              <a:rPr lang="ru-RU" altLang="ru-RU" sz="2400" smtClean="0"/>
              <a:t> - эмоциональные трудности, тревоги по поводу переживания проблем в школе.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ru-RU" altLang="ru-RU" b="1" smtClean="0"/>
              <a:t>Чем можно помочь?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1800" smtClean="0"/>
              <a:t>Первое условие школьного успеха пятиклассника —</a:t>
            </a:r>
            <a:r>
              <a:rPr lang="ru-RU" altLang="ru-RU" sz="1800" b="1" smtClean="0"/>
              <a:t> безусловное принятие ребенка, несмотря на те неудачи, с которыми он уже столкнулся или может столкнуться.</a:t>
            </a:r>
            <a:r>
              <a:rPr lang="ru-RU" altLang="ru-RU" sz="1800" smtClean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smtClean="0"/>
              <a:t>Если вас, что-то беспокоит в поведении ребенка, постарайтесь, как можно скорее встретиться и обсудить это с классным руководителем или психологом.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smtClean="0"/>
              <a:t>Если в семье произошли какие то события, повлиявшие на психологическое состояние ребенка (развод, отъезд в долгую командировку кого-то из родителей, рождение еще одного ребенка и тд.) сообщите об этом классному руководителю.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smtClean="0"/>
              <a:t>Проявляйте интерес к школьным делам, обсуждайте сложные ситуации, вместе ищите выход из конфликтов. Неформальное общение со своим ребенком после прошедшего школьного дня.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smtClean="0"/>
              <a:t>Помогите ребенку выучить имена новых учителей.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smtClean="0"/>
              <a:t>Не следует сразу ослаблять контроль за учебной деятельностью ребенка, если в период начальной школы он привык к вашему контролю.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smtClean="0"/>
              <a:t>Приучайте его к самостоятельности постепенно.</a:t>
            </a: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15888"/>
            <a:ext cx="1724025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209675"/>
          </a:xfrm>
        </p:spPr>
        <p:txBody>
          <a:bodyPr/>
          <a:lstStyle/>
          <a:p>
            <a:pPr algn="r" eaLnBrk="1" hangingPunct="1"/>
            <a:r>
              <a:rPr lang="ru-RU" altLang="ru-RU" b="1" smtClean="0"/>
              <a:t>Чем можно помочь?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700213"/>
            <a:ext cx="8229600" cy="48974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1800" smtClean="0"/>
              <a:t>Обязательное знакомство с его одноклассниками и возможность общения ребят после школы.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smtClean="0"/>
              <a:t>Недопустимость физических мер воздействия, запугивания, критики в адрес ребенка, особенно в присутствии других людей (бабушек, дедушек, сверстников).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smtClean="0"/>
              <a:t>Исключение таких мер наказания, как лишение удовольствий, физические и психические наказания.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smtClean="0"/>
              <a:t>Учет темперамента ребенка в период адаптации к школьному обучению. Медлительные и малообщительные дети гораздо труднее привыкают к классу, быстро теряют к нему интерес, если чувствуют со стороны взрослых и сверстников насилие, сарказм и жестокость.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smtClean="0"/>
              <a:t>Предоставление ребенку самостоятельности в учебной работе и организация обоснованного контроля за его учебной деятельностью.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smtClean="0"/>
              <a:t>Поощрение ребенка, и не только за учебные успехи. Моральное стимулирование достижений ребенка.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smtClean="0"/>
              <a:t>Основными помощниками родителей в сложных ситуациях являются терпение, внимание и понимание. Постарайтесь создать благоприятный климат в семье для ребенка.</a:t>
            </a:r>
          </a:p>
          <a:p>
            <a:pPr eaLnBrk="1" hangingPunct="1">
              <a:lnSpc>
                <a:spcPct val="80000"/>
              </a:lnSpc>
            </a:pPr>
            <a:endParaRPr lang="ru-RU" altLang="ru-RU" sz="1400" smtClean="0"/>
          </a:p>
        </p:txBody>
      </p:sp>
      <p:pic>
        <p:nvPicPr>
          <p:cNvPr id="1536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88913"/>
            <a:ext cx="1724025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ru-RU" altLang="ru-RU" b="1" smtClean="0"/>
              <a:t>Чем можно помочь?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000" b="1" smtClean="0"/>
              <a:t>Создавайте условия для развития</a:t>
            </a:r>
            <a:r>
              <a:rPr lang="ru-RU" altLang="ru-RU" sz="2000" smtClean="0"/>
              <a:t> самостоятельности в поведении ребенка. У пятиклассника непременно должны быть домашние обязанности, за выполнение которых он несет ответственность.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b="1" smtClean="0"/>
              <a:t>Несмотря на кажущуюся взрослость,</a:t>
            </a:r>
            <a:r>
              <a:rPr lang="ru-RU" altLang="ru-RU" sz="2000" smtClean="0"/>
              <a:t> пятиклассник нуждается в ненавязчивом контроле со стороны родителей, поскольку не всегда может сам сориентироваться в новых требованиях школьной жизни.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b="1" smtClean="0"/>
              <a:t>Для пятиклассника учитель</a:t>
            </a:r>
            <a:r>
              <a:rPr lang="ru-RU" altLang="ru-RU" sz="2000" smtClean="0"/>
              <a:t> – уже не такой непререкаемый авторитет, как раньше, в адрес учителей могут звучать критические замечания. Важно обсудить с ребенком причины его недовольства, поддерживая при этом авторитет учителя.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000" b="1" smtClean="0"/>
              <a:t>Пятикласснику уже не так интересна учеба</a:t>
            </a:r>
            <a:r>
              <a:rPr lang="ru-RU" altLang="ru-RU" sz="2000" smtClean="0"/>
              <a:t> сама по себе, многим в школе интересно бывать потому, что там много друзей. Важно, чтобы у ребенка была возможность обсудить свои школьные дела, учебу и отношения с друзьями в семье, с родителями. </a:t>
            </a: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15888"/>
            <a:ext cx="1724025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z="3200" b="1" i="1" smtClean="0">
                <a:latin typeface="Century Gothic" panose="020B0502020202020204" pitchFamily="34" charset="0"/>
              </a:rPr>
              <a:t>Слова, которые поддерживают и которые разрушают его веру в себя: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5425" cy="4525963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2400" b="1" smtClean="0">
                <a:solidFill>
                  <a:srgbClr val="FF3300"/>
                </a:solidFill>
              </a:rPr>
              <a:t>Слова поддержки: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altLang="ru-RU" sz="2400" b="1" smtClean="0"/>
          </a:p>
          <a:p>
            <a:pPr eaLnBrk="1" hangingPunct="1">
              <a:lnSpc>
                <a:spcPct val="90000"/>
              </a:lnSpc>
            </a:pPr>
            <a:r>
              <a:rPr lang="ru-RU" altLang="ru-RU" sz="2000" smtClean="0"/>
              <a:t>Зная тебя, я уверен, что вы все сделали, хорошо.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000" smtClean="0"/>
              <a:t>Ты делаешь это очень хорошо.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000" smtClean="0"/>
              <a:t>У тебя есть некоторые соображения по этому поводу? Готов ли ты начать?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000" smtClean="0"/>
              <a:t>Это серьезный вызов. Но я уверен. Что ты готов к нему.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52963" y="1600200"/>
            <a:ext cx="4240212" cy="4525963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altLang="ru-RU" b="1" smtClean="0">
                <a:solidFill>
                  <a:srgbClr val="FF3300"/>
                </a:solidFill>
              </a:rPr>
              <a:t>Слова разочарования:</a:t>
            </a:r>
          </a:p>
          <a:p>
            <a:pPr eaLnBrk="1" hangingPunct="1">
              <a:lnSpc>
                <a:spcPct val="80000"/>
              </a:lnSpc>
            </a:pPr>
            <a:endParaRPr lang="ru-RU" altLang="ru-RU" b="1" smtClean="0"/>
          </a:p>
          <a:p>
            <a:pPr eaLnBrk="1" hangingPunct="1">
              <a:lnSpc>
                <a:spcPct val="80000"/>
              </a:lnSpc>
            </a:pPr>
            <a:r>
              <a:rPr lang="ru-RU" altLang="ru-RU" sz="2400" smtClean="0"/>
              <a:t>Зная тебя и твои способности. Я думаю. Ты смог бы сделать это гораздо лучше.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 smtClean="0"/>
              <a:t>Эта идея никогда не сможет быть реализована.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400" smtClean="0"/>
              <a:t>Это для тебя слишком трудно, поэтому я сам это сделаю.</a:t>
            </a:r>
          </a:p>
        </p:txBody>
      </p:sp>
      <p:pic>
        <p:nvPicPr>
          <p:cNvPr id="17413" name="Picture 5" descr="super02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5229225"/>
            <a:ext cx="1528762" cy="144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8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47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4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4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4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4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54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24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4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4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24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61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4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24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24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24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79" grpId="0" build="p"/>
      <p:bldP spid="24580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b="1" smtClean="0"/>
              <a:t>Способы преодоления тревожности: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1800" b="1" smtClean="0"/>
              <a:t> 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b="1" smtClean="0"/>
              <a:t>Не сравнивайте ребенка с окружающими.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b="1" smtClean="0"/>
              <a:t>Доверяйте ребенку.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b="1" smtClean="0"/>
              <a:t>Чаще хвалите его, но так, чтобы он знал, за что.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b="1" smtClean="0"/>
              <a:t>Демонстрируйте образцы уверенного поведения, будьте во всем примером ребенку.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b="1" smtClean="0"/>
              <a:t>Не предъявляйте к ребенку завышенных требований.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b="1" smtClean="0"/>
              <a:t>Будьте последовательны в воспитании ребенка. Не запрещайте без всяких причин того, что разрешали раньше.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b="1" smtClean="0"/>
              <a:t>Старайтесь делать ребенку меньше замечаний.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b="1" smtClean="0"/>
              <a:t>Используйте наказание лишь в крайних случаях.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b="1" smtClean="0"/>
              <a:t>Не унижайте ребенка, наказывая его.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b="1" smtClean="0"/>
              <a:t>Общаясь с ребенком, не подрывайте авторитет других значимых взрослых людей. Например, нельзя говорить ребенку: «Много ваша учительница понимает, лучше меня слушай!».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b="1" smtClean="0"/>
              <a:t>Помогите ему найти дело по душе.</a:t>
            </a:r>
          </a:p>
        </p:txBody>
      </p:sp>
      <p:pic>
        <p:nvPicPr>
          <p:cNvPr id="18436" name="Picture 4" descr="lands07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1439862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43213" y="2349500"/>
            <a:ext cx="4056062" cy="3657600"/>
          </a:xfrm>
        </p:spPr>
      </p:pic>
      <p:sp>
        <p:nvSpPr>
          <p:cNvPr id="19459" name="WordArt 3"/>
          <p:cNvSpPr>
            <a:spLocks noChangeArrowheads="1" noChangeShapeType="1" noTextEdit="1"/>
          </p:cNvSpPr>
          <p:nvPr/>
        </p:nvSpPr>
        <p:spPr bwMode="auto">
          <a:xfrm>
            <a:off x="1692275" y="188913"/>
            <a:ext cx="5329238" cy="1944687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 panose="020B0806030902050204" pitchFamily="34" charset="0"/>
              </a:rPr>
              <a:t>Желаю успеха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b="1" smtClean="0"/>
              <a:t>Возрастные особенности младшего подростка: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44675"/>
            <a:ext cx="8229600" cy="45370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1600" smtClean="0"/>
              <a:t>потребность в достойном положении в коллективе сверстников, в семье;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600" smtClean="0"/>
              <a:t>повышенная утомляемость;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600" smtClean="0"/>
              <a:t>стремление обзавестись верным другом;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600" smtClean="0"/>
              <a:t>стремление избежать изоляции, как в классе, так и в малом коллективе;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600" smtClean="0"/>
              <a:t>повышенный интерес к вопросу о “соотношении сил” в классе;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600" smtClean="0"/>
              <a:t>стремление отмежеваться от всего подчеркнуто детского;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600" smtClean="0"/>
              <a:t>отсутствие авторитета возраста;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600" smtClean="0"/>
              <a:t>отвращение к необоснованным запретам;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600" smtClean="0"/>
              <a:t>восприимчивость к промахам учителей;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600" smtClean="0"/>
              <a:t>переоценка своих возможностей, реализация которых предполагается в отдаленном будущем;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600" smtClean="0"/>
              <a:t>отсутствие адаптации к неудачам;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600" smtClean="0"/>
              <a:t>отсутствие адаптации к положению “худшего”;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600" smtClean="0"/>
              <a:t>ярко выраженная эмоциональность;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600" smtClean="0"/>
              <a:t>требовательность к соответствию слова делу;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600" smtClean="0"/>
              <a:t>повышенный интерес к спорту;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600" smtClean="0"/>
              <a:t>увлечение коллекционированием, увлечение музыкой и киноискусством.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6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6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6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6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60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60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60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60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608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608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608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608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608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608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608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608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608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608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ru-RU" altLang="ru-RU" sz="4000" b="1" smtClean="0"/>
              <a:t>Какими должны быть пятиклассники?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9138"/>
            <a:ext cx="8229600" cy="46799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altLang="ru-RU" sz="2800" b="1" smtClean="0"/>
              <a:t>Пятиклассники должны: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smtClean="0"/>
              <a:t>уметь общаться с одноклассниками, иметь свое мнение и формировать его с учетом мнения других, уметь поддерживать отношения;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smtClean="0"/>
              <a:t>уметь правильно распределять и планировать свое время, проявлять самостоятельность в своих делах и в случае необходимости обращаться за помощью взрослых;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smtClean="0"/>
              <a:t>стараться учиться, стремиться овладевать знаниями, уметь заниматься самостоятельно;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smtClean="0"/>
              <a:t>уметь дружить, иметь постоянного друга, общаться с мальчиками и девочками, самостоятельно разрешать возникающие конфликты;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smtClean="0"/>
              <a:t>иметь постоянные обязанности дома, выполнять их без напоминания, помогать родителям;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smtClean="0"/>
              <a:t>уметь общаться с продавцом, врачом и т. д.;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1800" smtClean="0"/>
              <a:t>уметь предвидеть последствия своих действий, делать безопасный, правильный выбор.</a:t>
            </a:r>
          </a:p>
        </p:txBody>
      </p:sp>
      <p:pic>
        <p:nvPicPr>
          <p:cNvPr id="6148" name="Picture 4" descr="J023396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15888"/>
            <a:ext cx="2355850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b="1" smtClean="0"/>
              <a:t>Критерии готовности к обучению в средней школе: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800" smtClean="0"/>
              <a:t>сформированность основных компонентов учебной деятельности, успешное усвоение программного материала;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800" smtClean="0"/>
              <a:t>новообразования младшего школьного возраста – произвольность, рефлексия, мышление в понятиях (в соответствующих возрасту формах);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800" smtClean="0"/>
              <a:t>качественно иной, более «взрослый» тип взаимоотношений с учителями и одноклассниками.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ru-RU" altLang="ru-RU" b="1" smtClean="0"/>
              <a:t>Вопросы родителям: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989138"/>
            <a:ext cx="8229600" cy="4464050"/>
          </a:xfrm>
        </p:spPr>
        <p:txBody>
          <a:bodyPr/>
          <a:lstStyle/>
          <a:p>
            <a:pPr eaLnBrk="1" hangingPunct="1"/>
            <a:r>
              <a:rPr lang="ru-RU" altLang="ru-RU" sz="2800" smtClean="0"/>
              <a:t>Сколько учебных предметов изучалось Вашим ребёнком в 4 классе? В 5 классе?</a:t>
            </a:r>
          </a:p>
          <a:p>
            <a:pPr eaLnBrk="1" hangingPunct="1"/>
            <a:r>
              <a:rPr lang="ru-RU" altLang="ru-RU" sz="2800" smtClean="0"/>
              <a:t>Какова недельная учебная нагрузка была у Вашего ребёнка в 4 классе? В 5 классе?</a:t>
            </a:r>
          </a:p>
          <a:p>
            <a:pPr eaLnBrk="1" hangingPunct="1"/>
            <a:r>
              <a:rPr lang="ru-RU" altLang="ru-RU" sz="2800" smtClean="0"/>
              <a:t>Сколько учителей обучало Вашего ребёнка в 4 классе? В 5 классе?</a:t>
            </a:r>
          </a:p>
          <a:p>
            <a:pPr eaLnBrk="1" hangingPunct="1"/>
            <a:r>
              <a:rPr lang="ru-RU" altLang="ru-RU" sz="2800" smtClean="0"/>
              <a:t>Сколько времени в среднем тратил Ваш ребёнок на подготовку домашних заданий в 4 классе? В 5 классе?</a:t>
            </a:r>
          </a:p>
        </p:txBody>
      </p:sp>
      <p:pic>
        <p:nvPicPr>
          <p:cNvPr id="8196" name="Picture 5" descr="J023396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5888"/>
            <a:ext cx="1944687" cy="17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ru-RU" altLang="ru-RU" b="1" smtClean="0"/>
              <a:t>Сравнительная таблица</a:t>
            </a:r>
          </a:p>
        </p:txBody>
      </p:sp>
      <p:graphicFrame>
        <p:nvGraphicFramePr>
          <p:cNvPr id="5182" name="Group 62"/>
          <p:cNvGraphicFramePr>
            <a:graphicFrameLocks noGrp="1"/>
          </p:cNvGraphicFramePr>
          <p:nvPr>
            <p:ph idx="1"/>
          </p:nvPr>
        </p:nvGraphicFramePr>
        <p:xfrm>
          <a:off x="611188" y="1557338"/>
          <a:ext cx="6337300" cy="5026025"/>
        </p:xfrm>
        <a:graphic>
          <a:graphicData uri="http://schemas.openxmlformats.org/drawingml/2006/table">
            <a:tbl>
              <a:tblPr/>
              <a:tblGrid>
                <a:gridCol w="619125"/>
                <a:gridCol w="2622550"/>
                <a:gridCol w="3095625"/>
              </a:tblGrid>
              <a:tr h="9049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 класс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 класс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02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 – 9 предметов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12 – 14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предметов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02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 – 22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часа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25 – 27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часов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02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– 3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учителя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 – 10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учителей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027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1 - 2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часа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2 -2,5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часа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9245" name="Picture 42" descr="SCAL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1268413"/>
            <a:ext cx="2314575" cy="165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b="1" smtClean="0"/>
              <a:t>Возникающие проблемы: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268413"/>
            <a:ext cx="8229600" cy="5329237"/>
          </a:xfrm>
        </p:spPr>
        <p:txBody>
          <a:bodyPr/>
          <a:lstStyle/>
          <a:p>
            <a:pPr eaLnBrk="1" hangingPunct="1"/>
            <a:r>
              <a:rPr lang="ru-RU" altLang="ru-RU" sz="1600" smtClean="0"/>
              <a:t>очень много разных учителей;</a:t>
            </a:r>
          </a:p>
          <a:p>
            <a:pPr eaLnBrk="1" hangingPunct="1"/>
            <a:r>
              <a:rPr lang="ru-RU" altLang="ru-RU" sz="1600" smtClean="0"/>
              <a:t>непривычное расписание;</a:t>
            </a:r>
          </a:p>
          <a:p>
            <a:pPr eaLnBrk="1" hangingPunct="1"/>
            <a:r>
              <a:rPr lang="ru-RU" altLang="ru-RU" sz="1600" smtClean="0"/>
              <a:t>много новых кабинетов;</a:t>
            </a:r>
          </a:p>
          <a:p>
            <a:pPr eaLnBrk="1" hangingPunct="1"/>
            <a:r>
              <a:rPr lang="ru-RU" altLang="ru-RU" sz="1600" smtClean="0"/>
              <a:t>новые дети в классе;</a:t>
            </a:r>
          </a:p>
          <a:p>
            <a:pPr eaLnBrk="1" hangingPunct="1"/>
            <a:r>
              <a:rPr lang="ru-RU" altLang="ru-RU" sz="1600" smtClean="0"/>
              <a:t>новый классный руководитель;</a:t>
            </a:r>
          </a:p>
          <a:p>
            <a:pPr eaLnBrk="1" hangingPunct="1"/>
            <a:r>
              <a:rPr lang="ru-RU" altLang="ru-RU" sz="1600" smtClean="0"/>
              <a:t>проблемы со старшеклассниками;</a:t>
            </a:r>
          </a:p>
          <a:p>
            <a:pPr eaLnBrk="1" hangingPunct="1"/>
            <a:r>
              <a:rPr lang="ru-RU" altLang="ru-RU" sz="1600" smtClean="0"/>
              <a:t>возросший темп работы;</a:t>
            </a:r>
          </a:p>
          <a:p>
            <a:pPr eaLnBrk="1" hangingPunct="1"/>
            <a:r>
              <a:rPr lang="ru-RU" altLang="ru-RU" sz="1600" smtClean="0"/>
              <a:t>возросший объем работ в классе и д/з;</a:t>
            </a:r>
          </a:p>
          <a:p>
            <a:pPr eaLnBrk="1" hangingPunct="1"/>
            <a:r>
              <a:rPr lang="ru-RU" altLang="ru-RU" sz="1600" smtClean="0"/>
              <a:t>рассогласованность, даже противоречивость требований отдельных педагогов;</a:t>
            </a:r>
          </a:p>
          <a:p>
            <a:pPr eaLnBrk="1" hangingPunct="1"/>
            <a:r>
              <a:rPr lang="ru-RU" altLang="ru-RU" sz="1600" smtClean="0"/>
              <a:t>ослабление или отсутствие контроля;</a:t>
            </a:r>
          </a:p>
          <a:p>
            <a:pPr eaLnBrk="1" hangingPunct="1"/>
            <a:r>
              <a:rPr lang="ru-RU" altLang="ru-RU" sz="1600" smtClean="0"/>
              <a:t>необходимость на каждом уроке приспосабливаться к своеобразному </a:t>
            </a:r>
          </a:p>
          <a:p>
            <a:pPr eaLnBrk="1" hangingPunct="1">
              <a:buFontTx/>
              <a:buNone/>
            </a:pPr>
            <a:r>
              <a:rPr lang="ru-RU" altLang="ru-RU" sz="1600" smtClean="0"/>
              <a:t>      темпу, особенностям речи учителей;  </a:t>
            </a:r>
          </a:p>
          <a:p>
            <a:pPr eaLnBrk="1" hangingPunct="1"/>
            <a:r>
              <a:rPr lang="ru-RU" altLang="ru-RU" sz="1600" smtClean="0"/>
              <a:t>несамостоятельность в работе с текстами;</a:t>
            </a:r>
          </a:p>
          <a:p>
            <a:pPr eaLnBrk="1" hangingPunct="1"/>
            <a:r>
              <a:rPr lang="ru-RU" altLang="ru-RU" sz="1600" smtClean="0"/>
              <a:t>низкий уровень развития речи;</a:t>
            </a:r>
          </a:p>
          <a:p>
            <a:pPr eaLnBrk="1" hangingPunct="1"/>
            <a:r>
              <a:rPr lang="ru-RU" altLang="ru-RU" sz="1600" smtClean="0"/>
              <a:t>слабое развитие навыков самостоятельной работы;</a:t>
            </a:r>
          </a:p>
          <a:p>
            <a:pPr eaLnBrk="1" hangingPunct="1"/>
            <a:r>
              <a:rPr lang="ru-RU" altLang="ru-RU" sz="1600" smtClean="0"/>
              <a:t>своеобразие подросткового возраста. </a:t>
            </a:r>
            <a:r>
              <a:rPr lang="ru-RU" altLang="ru-RU" smtClean="0"/>
              <a:t> </a:t>
            </a:r>
          </a:p>
        </p:txBody>
      </p:sp>
      <p:pic>
        <p:nvPicPr>
          <p:cNvPr id="10244" name="Picture 8" descr="PE02288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4249738"/>
            <a:ext cx="2217737" cy="260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81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819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819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819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819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819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b="1" smtClean="0"/>
              <a:t>Признаки успешной адаптации: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800" smtClean="0"/>
              <a:t>удовлетворенность ребенка процессом обучения;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800" smtClean="0"/>
              <a:t>ребенок легко справляется с программой;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800" smtClean="0"/>
              <a:t>степень самостоятельности ребенка при выполнении им учебных заданий, готовность прибегнуть к помощи взрослого лишь ПОСЛЕ попыток выполнить задание самому;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800" smtClean="0"/>
              <a:t>удовлетворенность межличностными отношениями – с одноклассниками и учителем.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b="1" smtClean="0"/>
              <a:t>Признаки дезадаптации: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</a:pPr>
            <a:r>
              <a:rPr lang="ru-RU" altLang="ru-RU" sz="2400" smtClean="0"/>
              <a:t>Усталый, утомлённый внешний вид ребёнка.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altLang="ru-RU" sz="2400" smtClean="0"/>
              <a:t>Нежелание ребёнка делиться своими впечатлениями о проведённом дне.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altLang="ru-RU" sz="2400" smtClean="0"/>
              <a:t>Стремление отвлечь взрослого от школьных событий, переключить внимание на другие темы.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altLang="ru-RU" sz="2400" smtClean="0"/>
              <a:t>Нежелания выполнять домашние задания.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altLang="ru-RU" sz="2400" smtClean="0"/>
              <a:t>Негативные характеристики в адрес школы, учителей, одноклассников.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altLang="ru-RU" sz="2400" smtClean="0"/>
              <a:t>Жалобы на те или иные события, связанные со школой.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altLang="ru-RU" sz="2400" smtClean="0"/>
              <a:t>Беспокойный сон.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altLang="ru-RU" sz="2400" smtClean="0"/>
              <a:t>Трудности утреннего пробуждения, вялость.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ru-RU" altLang="ru-RU" sz="2400" smtClean="0"/>
              <a:t>Постоянные жалобы на плохое самочувствие.</a:t>
            </a:r>
          </a:p>
        </p:txBody>
      </p:sp>
      <p:pic>
        <p:nvPicPr>
          <p:cNvPr id="12292" name="Picture 4" descr="people18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549275"/>
            <a:ext cx="1150938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Шары">
  <a:themeElements>
    <a:clrScheme name="Шары 8">
      <a:dk1>
        <a:srgbClr val="006699"/>
      </a:dk1>
      <a:lt1>
        <a:srgbClr val="FFFFFF"/>
      </a:lt1>
      <a:dk2>
        <a:srgbClr val="006666"/>
      </a:dk2>
      <a:lt2>
        <a:srgbClr val="FFFFCC"/>
      </a:lt2>
      <a:accent1>
        <a:srgbClr val="EDFAD2"/>
      </a:accent1>
      <a:accent2>
        <a:srgbClr val="EBF7FF"/>
      </a:accent2>
      <a:accent3>
        <a:srgbClr val="FFFFFF"/>
      </a:accent3>
      <a:accent4>
        <a:srgbClr val="005682"/>
      </a:accent4>
      <a:accent5>
        <a:srgbClr val="F4FCE5"/>
      </a:accent5>
      <a:accent6>
        <a:srgbClr val="D5E0E7"/>
      </a:accent6>
      <a:hlink>
        <a:srgbClr val="CC99FF"/>
      </a:hlink>
      <a:folHlink>
        <a:srgbClr val="F2DFFD"/>
      </a:folHlink>
    </a:clrScheme>
    <a:fontScheme name="Шары">
      <a:majorFont>
        <a:latin typeface="Verdana"/>
        <a:ea typeface=""/>
        <a:cs typeface="Arial"/>
      </a:majorFont>
      <a:minorFont>
        <a:latin typeface="Verdana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ры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Balloons</Template>
  <TotalTime>1076</TotalTime>
  <Words>1237</Words>
  <Application>Microsoft Office PowerPoint</Application>
  <PresentationFormat>Экран (4:3)</PresentationFormat>
  <Paragraphs>154</Paragraphs>
  <Slides>16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Verdana</vt:lpstr>
      <vt:lpstr>Century Gothic</vt:lpstr>
      <vt:lpstr>Оформление по умолчанию</vt:lpstr>
      <vt:lpstr>Шары</vt:lpstr>
      <vt:lpstr>Консультация родителей пятиклассников</vt:lpstr>
      <vt:lpstr>Возрастные особенности младшего подростка:</vt:lpstr>
      <vt:lpstr>Какими должны быть пятиклассники?</vt:lpstr>
      <vt:lpstr>Критерии готовности к обучению в средней школе:</vt:lpstr>
      <vt:lpstr>Вопросы родителям:</vt:lpstr>
      <vt:lpstr>Сравнительная таблица</vt:lpstr>
      <vt:lpstr>Возникающие проблемы:</vt:lpstr>
      <vt:lpstr>Признаки успешной адаптации:</vt:lpstr>
      <vt:lpstr>Признаки дезадаптации:</vt:lpstr>
      <vt:lpstr>Возможные реакции:</vt:lpstr>
      <vt:lpstr>Чем можно помочь?</vt:lpstr>
      <vt:lpstr>Чем можно помочь?</vt:lpstr>
      <vt:lpstr>Чем можно помочь?</vt:lpstr>
      <vt:lpstr>Слова, которые поддерживают и которые разрушают его веру в себя:</vt:lpstr>
      <vt:lpstr>Способы преодоления тревожности:</vt:lpstr>
      <vt:lpstr>Презентация PowerPoint</vt:lpstr>
    </vt:vector>
  </TitlesOfParts>
  <Company>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 в 5 классе</dc:title>
  <dc:creator>http://www.psy.5igorsk.ru</dc:creator>
  <cp:lastModifiedBy>Ученик</cp:lastModifiedBy>
  <cp:revision>147</cp:revision>
  <dcterms:created xsi:type="dcterms:W3CDTF">2008-06-14T18:30:51Z</dcterms:created>
  <dcterms:modified xsi:type="dcterms:W3CDTF">2022-11-25T04:55:59Z</dcterms:modified>
</cp:coreProperties>
</file>