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82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6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0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6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389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1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27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37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0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1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AB2D3B-4ACF-486F-BA7D-AB17C8F612A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FEAD995-2663-4813-8E26-EF2C3253B82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15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5390" y="191193"/>
            <a:ext cx="9867206" cy="1263534"/>
          </a:xfrm>
        </p:spPr>
        <p:txBody>
          <a:bodyPr/>
          <a:lstStyle/>
          <a:p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kk-KZ" sz="40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Мерекелер және ойын - сауық</a:t>
            </a:r>
            <a:endParaRPr lang="ru-RU" sz="40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1571105"/>
            <a:ext cx="8825658" cy="4067695"/>
          </a:xfrm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Балабақшадағы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мерекелер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ойын-сауық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процестің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тәрбиесінің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эстетикалық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көтереді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тәжірибемен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көңіл-күймен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біріктіретін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мерекелік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атайтын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сезімді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Балабақшадағы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мерекелер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қызықтар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талғамын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қалыптастырады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Көркемдік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музыкалық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материал,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бөлменің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түрлі-түсті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безендірілуі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костюмдер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сұлулық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сұлулық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сезімін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98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Remont2\ююююralf\то аңа ыл\IMG_58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3" y="94412"/>
            <a:ext cx="2464435" cy="1661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:\Remont2\ююююralf\то аңа ыл\IMG_579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144" y="131026"/>
            <a:ext cx="2213956" cy="1661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Remont2\ашық сабақ т,б\IMG_60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835" y="2238375"/>
            <a:ext cx="2180936" cy="158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Елхан\Desktop\44419fab-ce37-4cf9-b64a-8fe5df6f0ec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2164715"/>
            <a:ext cx="2065858" cy="1697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3" y="2238375"/>
            <a:ext cx="2464435" cy="1631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09" y="48477"/>
            <a:ext cx="2133600" cy="1661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94412"/>
            <a:ext cx="2159000" cy="1661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94413"/>
            <a:ext cx="2019300" cy="1569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2114551"/>
            <a:ext cx="2019300" cy="1711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7" y="4116388"/>
            <a:ext cx="2341302" cy="179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15" y="4116388"/>
            <a:ext cx="2084387" cy="179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e0a15d4e-6594-41db-8908-7d2125e69e53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4790" r="5908" b="-1"/>
          <a:stretch/>
        </p:blipFill>
        <p:spPr bwMode="auto">
          <a:xfrm>
            <a:off x="5187836" y="4116388"/>
            <a:ext cx="2180936" cy="179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004" y="4090988"/>
            <a:ext cx="2127250" cy="1824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116388"/>
            <a:ext cx="2019300" cy="179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User\Desktop\b95d1c08-cff6-4eb0-b365-57ff60b3f3fc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09" y="2238375"/>
            <a:ext cx="2133600" cy="158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0429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3" y="1052513"/>
            <a:ext cx="2357437" cy="198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100" y="1052512"/>
            <a:ext cx="2514600" cy="198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" y="3744913"/>
            <a:ext cx="2573337" cy="199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3" y="3568700"/>
            <a:ext cx="2357437" cy="2171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1052513"/>
            <a:ext cx="2716211" cy="198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49" y="3568700"/>
            <a:ext cx="2565401" cy="2171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100" y="3568700"/>
            <a:ext cx="2514600" cy="2171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" name="Рисунок 9" descr="G:\фото эст апт\Салтанат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954" y="1052512"/>
            <a:ext cx="2801390" cy="1982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50600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275</TotalTime>
  <Words>77</Words>
  <Application>Microsoft Office PowerPoint</Application>
  <PresentationFormat>Широкоэкранный</PresentationFormat>
  <Paragraphs>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Times New Roman</vt:lpstr>
      <vt:lpstr>Ретро</vt:lpstr>
      <vt:lpstr>               Мерекелер және ойын - сауық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Мерекелер және ойын - сауық</dc:title>
  <dc:creator>Елхан</dc:creator>
  <cp:lastModifiedBy>Елхан</cp:lastModifiedBy>
  <cp:revision>20</cp:revision>
  <dcterms:created xsi:type="dcterms:W3CDTF">2022-10-14T18:49:55Z</dcterms:created>
  <dcterms:modified xsi:type="dcterms:W3CDTF">2022-10-15T16:38:36Z</dcterms:modified>
</cp:coreProperties>
</file>