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46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8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09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560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6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552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3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74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0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4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7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2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2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0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1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5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26BFB1-C32B-46C2-93AC-08BF5DE796BF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0D75B7-A78D-4B26-A75D-8D80811E17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9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853853" cy="561109"/>
          </a:xfrm>
        </p:spPr>
        <p:txBody>
          <a:bodyPr>
            <a:norm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 жұмыс жасаудағы ең тиімді тәжірибе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1346663"/>
            <a:ext cx="10579533" cy="4444538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ата-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күшейте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ананың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ықпалын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тәрбиесінде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ата-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ананың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орнының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ата-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қарауда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қызығушылықтарын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қарым-қатынасының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модельдерін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іздестіру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үрдіске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жүйелеп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Біріккен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жұмыстарға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күштерін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Ата-ананың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сезімін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ананың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өмірге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ертеңгі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ететініне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74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67" y="723208"/>
            <a:ext cx="11768859" cy="5271192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82881"/>
            <a:ext cx="8534400" cy="4156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k-KZ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«Спорт әлемінде»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Remont2\ашық сабақ т,б\IMG_59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7" y="635000"/>
            <a:ext cx="2630633" cy="2269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Users\User\AppData\Local\Temp\Rar$DIa0.562\IMG-20221013-WA02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751376"/>
            <a:ext cx="1889097" cy="1724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C:\Users\User\AppData\Local\Temp\Rar$DIa0.458\IMG-20221013-WA02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1" y="635000"/>
            <a:ext cx="2176668" cy="2153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C:\Users\Елхан\Desktop\b0addd5e-9981-4799-9e40-2f26178a32ba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33"/>
          <a:stretch/>
        </p:blipFill>
        <p:spPr bwMode="auto">
          <a:xfrm>
            <a:off x="4826000" y="2904836"/>
            <a:ext cx="2768600" cy="1579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Елхан\Desktop\a2060f10-de38-4ddd-9b67-f3896484fca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6" y="3844925"/>
            <a:ext cx="2630633" cy="1779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C:\Users\Елхан\Desktop\c36d6d28-fe76-44a2-8682-c558e8f58c7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791563"/>
            <a:ext cx="2311400" cy="1665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C:\Users\Елхан\Desktop\4f9af27e-16a5-435d-bebd-6e2ebff68b6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734645"/>
            <a:ext cx="2006600" cy="1710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59" y="751378"/>
            <a:ext cx="2100741" cy="1724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1" y="3694660"/>
            <a:ext cx="2311057" cy="1706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4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2" y="1573220"/>
            <a:ext cx="2291557" cy="1889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8500" y="2877145"/>
            <a:ext cx="1663700" cy="305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Ал, кәнекей </a:t>
            </a:r>
            <a:r>
              <a:rPr lang="kk-K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әжелер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1612906"/>
            <a:ext cx="2049861" cy="1904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83" y="1580561"/>
            <a:ext cx="1929217" cy="1889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803900" y="3029944"/>
            <a:ext cx="1574800" cy="261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Тренинг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14" y="1565879"/>
            <a:ext cx="1931584" cy="1904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4" y="1527274"/>
            <a:ext cx="1863725" cy="1943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8" y="4335066"/>
            <a:ext cx="2155823" cy="1634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1" y="4335066"/>
            <a:ext cx="2227262" cy="1634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335065"/>
            <a:ext cx="2006600" cy="1616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35" y="4267597"/>
            <a:ext cx="1768864" cy="1684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574" y="4267597"/>
            <a:ext cx="1758157" cy="1684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500" y="457200"/>
            <a:ext cx="1112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Ата-ана – отбасының негізгі діңгегі, бастапқы дәнекері екенін ескеріп, балабақша, ата-ана,  тәрбиеші болып бірігіп, сапалы білімді, саналы тәрбиелі, салауатты ұрпақ тәрбиелеу.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5825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310</TotalTime>
  <Words>49</Words>
  <Application>Microsoft Office PowerPoint</Application>
  <PresentationFormat>Произвольный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Сектор</vt:lpstr>
      <vt:lpstr>Ата-аналармен жұмыс жасаудағы ең тиімді тәжірибе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Ата-аналармен жұмыс жасаудағы ең тиімді тәжірибе</dc:title>
  <dc:creator>Елхан</dc:creator>
  <cp:lastModifiedBy>User</cp:lastModifiedBy>
  <cp:revision>15</cp:revision>
  <dcterms:created xsi:type="dcterms:W3CDTF">2022-10-14T18:19:53Z</dcterms:created>
  <dcterms:modified xsi:type="dcterms:W3CDTF">2022-10-15T12:15:52Z</dcterms:modified>
</cp:coreProperties>
</file>