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5" d="100"/>
          <a:sy n="75" d="100"/>
        </p:scale>
        <p:origin x="-4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46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286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30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5606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169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9552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30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3747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50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84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47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2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46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22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03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516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5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D26BFB1-C32B-46C2-93AC-08BF5DE796BF}" type="datetimeFigureOut">
              <a:rPr lang="ru-RU" smtClean="0"/>
              <a:t>15.10.2022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A0D75B7-A78D-4B26-A75D-8D80811E17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189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1" y="685800"/>
            <a:ext cx="10853853" cy="561109"/>
          </a:xfrm>
        </p:spPr>
        <p:txBody>
          <a:bodyPr>
            <a:norm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 жұмыс жасаудағы ең тиімді тәжірибе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1346663"/>
            <a:ext cx="10579533" cy="4444538"/>
          </a:xfrm>
        </p:spPr>
        <p:txBody>
          <a:bodyPr>
            <a:normAutofit/>
          </a:bodyPr>
          <a:lstStyle/>
          <a:p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ата-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қарым-қатынасты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күшейте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ананың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ықпалын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ата-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ата-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тәрбиеші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қарауда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қызығушылықтарын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қарым-қатынасының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модельдерін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іздестіру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үрдіске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жүйелеп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Біріккен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жұмыстарға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күштерін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сезімін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көзқарасын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өзгерту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ертеңгі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тұлға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қалыптасуына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ететініне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2745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467" y="723208"/>
            <a:ext cx="11768859" cy="5271192"/>
          </a:xfrm>
        </p:spPr>
        <p:txBody>
          <a:bodyPr/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182881"/>
            <a:ext cx="8534400" cy="41563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kk-KZ" dirty="0" smtClean="0">
                <a:solidFill>
                  <a:srgbClr val="C00000"/>
                </a:solidFill>
              </a:rPr>
              <a:t>                                      </a:t>
            </a: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«Спорт әлемінде»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:\Remont2\ашық сабақ т,б\IMG_59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67" y="635000"/>
            <a:ext cx="2630633" cy="22698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C:\Users\User\AppData\Local\Temp\Rar$DIa0.562\IMG-20221013-WA02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00" y="751376"/>
            <a:ext cx="1889097" cy="1724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C:\Users\User\AppData\Local\Temp\Rar$DIa0.458\IMG-20221013-WA029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01" y="635000"/>
            <a:ext cx="2176668" cy="21534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C:\Users\Елхан\Desktop\b0addd5e-9981-4799-9e40-2f26178a32ba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3"/>
          <a:stretch/>
        </p:blipFill>
        <p:spPr bwMode="auto">
          <a:xfrm>
            <a:off x="4826000" y="2904836"/>
            <a:ext cx="2768600" cy="1579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Елхан\Desktop\a2060f10-de38-4ddd-9b67-f3896484fca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66" y="3844925"/>
            <a:ext cx="2630633" cy="1779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 descr="C:\Users\Елхан\Desktop\c36d6d28-fe76-44a2-8682-c558e8f58c73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4791563"/>
            <a:ext cx="2311400" cy="16656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C:\Users\Елхан\Desktop\4f9af27e-16a5-435d-bebd-6e2ebff68b65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4734645"/>
            <a:ext cx="2006600" cy="17109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959" y="751378"/>
            <a:ext cx="2100741" cy="1724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01" y="3694660"/>
            <a:ext cx="2311057" cy="1706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41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2" y="1573220"/>
            <a:ext cx="2291557" cy="1889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8500" y="2877145"/>
            <a:ext cx="1663700" cy="3055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Ал, кәнекей </a:t>
            </a:r>
            <a:r>
              <a:rPr lang="kk-KZ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әжелер</a:t>
            </a:r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231" y="1612906"/>
            <a:ext cx="2049861" cy="1904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483" y="1580561"/>
            <a:ext cx="1929217" cy="1889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5803900" y="3029944"/>
            <a:ext cx="1574800" cy="2614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200" dirty="0" smtClean="0">
                <a:latin typeface="Times New Roman" pitchFamily="18" charset="0"/>
                <a:cs typeface="Times New Roman" pitchFamily="18" charset="0"/>
              </a:rPr>
              <a:t>Тренинг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914" y="1565879"/>
            <a:ext cx="1931584" cy="1904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574" y="1527274"/>
            <a:ext cx="1863725" cy="19432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08" y="4335066"/>
            <a:ext cx="2155823" cy="1634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231" y="4335066"/>
            <a:ext cx="2227262" cy="16343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335065"/>
            <a:ext cx="2006600" cy="16168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635" y="4267597"/>
            <a:ext cx="1768864" cy="1684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574" y="4267597"/>
            <a:ext cx="1758157" cy="16843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8500" y="457200"/>
            <a:ext cx="11121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Ата-ана – отбасының негізгі діңгегі, бастапқы дәнекері екенін ескеріп, балабақша, ата-ана,  тәрбиеші болып бірігіп, сапалы білімді, саналы тәрбиелі, салауатты ұрпақ тәрбиелеу.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45825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310</TotalTime>
  <Words>49</Words>
  <Application>Microsoft Office PowerPoint</Application>
  <PresentationFormat>Произвольный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Сектор</vt:lpstr>
      <vt:lpstr>Ата-аналармен жұмыс жасаудағы ең тиімді тәжірибе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Ата-аналармен жұмыс жасаудағы ең тиімді тәжірибе</dc:title>
  <dc:creator>Елхан</dc:creator>
  <cp:lastModifiedBy>User</cp:lastModifiedBy>
  <cp:revision>15</cp:revision>
  <dcterms:created xsi:type="dcterms:W3CDTF">2022-10-14T18:19:53Z</dcterms:created>
  <dcterms:modified xsi:type="dcterms:W3CDTF">2022-10-15T12:15:52Z</dcterms:modified>
</cp:coreProperties>
</file>