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B2B4C7-BE73-4E3E-BA03-0F6154E4F16E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242DDA-826A-448F-BF09-27C55952AF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60648"/>
            <a:ext cx="8424936" cy="7920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kk-KZ" sz="3200" b="1" i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kk-KZ" sz="3200" b="1" i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Орта </a:t>
            </a:r>
            <a:r>
              <a:rPr lang="kk-KZ" sz="3200" b="1" i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үшінші </a:t>
            </a:r>
            <a:r>
              <a:rPr lang="kk-KZ" sz="3200" b="1" i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педагог»</a:t>
            </a:r>
            <a:r>
              <a:rPr lang="kk-KZ" sz="3200" b="1" i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3200" b="1" i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12776"/>
            <a:ext cx="64087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ортасы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–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педагог»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кеңістік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еркіндік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Балабақшаның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кеңістіктік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балалардың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ойларын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дамытамыз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6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Тойжан фото\20211220_122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360"/>
            <a:ext cx="2962672" cy="17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mont2\ююююralf\фото\DSCN57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 bwMode="auto">
          <a:xfrm>
            <a:off x="251520" y="188640"/>
            <a:ext cx="2880320" cy="177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Тойжан фото\20211220_121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24147"/>
            <a:ext cx="2808312" cy="177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Тойжан фото\20211220_122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65278"/>
            <a:ext cx="2664296" cy="168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Desktop\Тойжан фото\20211220_1221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04286"/>
            <a:ext cx="2592288" cy="164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User\Desktop\Тойжан фото\20211220_13031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/>
          <a:stretch/>
        </p:blipFill>
        <p:spPr bwMode="auto">
          <a:xfrm>
            <a:off x="5868144" y="2204864"/>
            <a:ext cx="2952328" cy="144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er\Desktop\dfa2a109-cc34-420e-8600-1594f5f332d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8674"/>
            <a:ext cx="2232248" cy="16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 descr="C:\Users\User\Desktop\447e2a30-04c9-44f1-ba87-8679dcd1e1e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48674"/>
            <a:ext cx="2592287" cy="17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01882694-12ae-4c6e-924e-cf6d45caa5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2030"/>
            <a:ext cx="2592288" cy="16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1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8cbab2d7-562e-4eae-bd69-a3a595e34d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24167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29cc174-88f5-4cc2-9f63-99abf30051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45487"/>
            <a:ext cx="35283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97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45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Candara</vt:lpstr>
      <vt:lpstr>Symbol</vt:lpstr>
      <vt:lpstr>Times New Roman</vt:lpstr>
      <vt:lpstr>Волна</vt:lpstr>
      <vt:lpstr> «Орта – үшінші педагог»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«Қарағанды облысы білім басқармасының Қарқаралы ауданының білім бөлімінің Егіндібұлақ селосының «Айгөлек» бөбекжайы» коммуналдық мемлекеттік қазыналық кәсіпорны</dc:title>
  <dc:creator>User</dc:creator>
  <cp:lastModifiedBy>Елхан</cp:lastModifiedBy>
  <cp:revision>9</cp:revision>
  <dcterms:created xsi:type="dcterms:W3CDTF">2022-10-14T07:33:24Z</dcterms:created>
  <dcterms:modified xsi:type="dcterms:W3CDTF">2022-10-15T16:07:22Z</dcterms:modified>
</cp:coreProperties>
</file>