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FD8B7-96E4-4D49-8457-8C9FE468D0E1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51FAA2-DD00-4856-A609-31C82E0D6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18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162E-AE49-42AF-81E1-37D74739DA2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F500-419E-4E14-AD2E-F077D00063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162E-AE49-42AF-81E1-37D74739DA2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F500-419E-4E14-AD2E-F077D00063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162E-AE49-42AF-81E1-37D74739DA2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F500-419E-4E14-AD2E-F077D00063BA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162E-AE49-42AF-81E1-37D74739DA2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F500-419E-4E14-AD2E-F077D00063B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162E-AE49-42AF-81E1-37D74739DA2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F500-419E-4E14-AD2E-F077D00063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162E-AE49-42AF-81E1-37D74739DA2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F500-419E-4E14-AD2E-F077D00063B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162E-AE49-42AF-81E1-37D74739DA2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F500-419E-4E14-AD2E-F077D00063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162E-AE49-42AF-81E1-37D74739DA2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F500-419E-4E14-AD2E-F077D00063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162E-AE49-42AF-81E1-37D74739DA2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F500-419E-4E14-AD2E-F077D00063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162E-AE49-42AF-81E1-37D74739DA2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F500-419E-4E14-AD2E-F077D00063BA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D162E-AE49-42AF-81E1-37D74739DA2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F500-419E-4E14-AD2E-F077D00063B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8CD162E-AE49-42AF-81E1-37D74739DA29}" type="datetimeFigureOut">
              <a:rPr lang="ru-RU" smtClean="0"/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F4FF500-419E-4E14-AD2E-F077D00063B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Работа на платформе  «Білімал» по заполнению меню для учащихся.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645024"/>
            <a:ext cx="3542796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077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46" y="1484785"/>
            <a:ext cx="8525054" cy="459746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Родительский контроль «</a:t>
            </a:r>
            <a:r>
              <a:rPr lang="en-US" dirty="0" err="1" smtClean="0"/>
              <a:t>EduMark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2059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84" y="1340768"/>
            <a:ext cx="8268755" cy="478539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Вкладка «Меню»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23528" y="4221088"/>
            <a:ext cx="122413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1547664" y="3140968"/>
            <a:ext cx="720080" cy="10081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9420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40768"/>
            <a:ext cx="8074961" cy="512740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716016" y="1768459"/>
            <a:ext cx="122413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" name="Овал 5"/>
          <p:cNvSpPr/>
          <p:nvPr/>
        </p:nvSpPr>
        <p:spPr>
          <a:xfrm>
            <a:off x="3347864" y="1769883"/>
            <a:ext cx="122413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979712" y="1772816"/>
            <a:ext cx="122413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flipH="1" flipV="1">
            <a:off x="6084168" y="2132856"/>
            <a:ext cx="1296144" cy="4320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8809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24" y="1213574"/>
            <a:ext cx="8763963" cy="491258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835696" y="2263217"/>
            <a:ext cx="1080120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3059832" y="2263217"/>
            <a:ext cx="1440160" cy="1080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58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800"/>
            <a:ext cx="8531071" cy="459443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Выбрать главное меню и «кабинет социального педагога»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203848" y="3501008"/>
            <a:ext cx="1152128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4355976" y="2492896"/>
            <a:ext cx="936104" cy="9361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3747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99" y="1916833"/>
            <a:ext cx="8566201" cy="374552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Вкладка «питание»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1907704" y="2348880"/>
            <a:ext cx="792088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2843808" y="2636912"/>
            <a:ext cx="1440160" cy="6480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097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4" y="1340768"/>
            <a:ext cx="8753371" cy="489654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23528" y="3284984"/>
            <a:ext cx="122413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995936" y="3291105"/>
            <a:ext cx="122413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668344" y="3284984"/>
            <a:ext cx="122413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617477" y="2060848"/>
            <a:ext cx="0" cy="115212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5239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" y="1196752"/>
            <a:ext cx="8671523" cy="506276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79512" y="3140968"/>
            <a:ext cx="1368152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1691680" y="3501008"/>
            <a:ext cx="1512168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530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89" y="1412776"/>
            <a:ext cx="8447271" cy="482453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979712" y="4653136"/>
            <a:ext cx="122413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3203848" y="3717032"/>
            <a:ext cx="1368152" cy="8640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1848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16" y="1600200"/>
            <a:ext cx="8388119" cy="470912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774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17" y="1556792"/>
            <a:ext cx="9272725" cy="414634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909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21" y="1268760"/>
            <a:ext cx="8271744" cy="485740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195736" y="2420888"/>
            <a:ext cx="100811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3347864" y="2780928"/>
            <a:ext cx="1080120" cy="5040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45495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22</TotalTime>
  <Words>34</Words>
  <Application>Microsoft Office PowerPoint</Application>
  <PresentationFormat>Экран (4:3)</PresentationFormat>
  <Paragraphs>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Работа на платформе  «Білімал» по заполнению меню для учащихся.</vt:lpstr>
      <vt:lpstr>Выбрать главное меню и «кабинет социального педагога»</vt:lpstr>
      <vt:lpstr>Вкладка «питание»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Родительский контроль «EduMark»</vt:lpstr>
      <vt:lpstr>Вкладка «Меню»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на платформе  «Білімал» по заполнению меню для учащихся.</dc:title>
  <dc:creator>Анна</dc:creator>
  <cp:lastModifiedBy>Анна</cp:lastModifiedBy>
  <cp:revision>4</cp:revision>
  <dcterms:created xsi:type="dcterms:W3CDTF">2022-03-09T02:43:17Z</dcterms:created>
  <dcterms:modified xsi:type="dcterms:W3CDTF">2022-03-09T03:06:01Z</dcterms:modified>
</cp:coreProperties>
</file>