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48096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2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419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3662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435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4492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756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2701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909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901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679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50930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894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47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411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366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309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jp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EA73F81-2800-4A27-BF07-88F57F8F9BD3}" type="datetimeFigureOut">
              <a:rPr lang="ru-RU" smtClean="0"/>
              <a:t>31.12.2021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39F376-1C5B-4494-94F6-A0166314E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4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  <p:sldLayoutId id="2147483792" r:id="rId15"/>
    <p:sldLayoutId id="2147483793" r:id="rId16"/>
    <p:sldLayoutId id="21474837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524072"/>
            <a:ext cx="9144000" cy="3809855"/>
          </a:xfrm>
        </p:spPr>
        <p:txBody>
          <a:bodyPr>
            <a:normAutofit fontScale="90000"/>
          </a:bodyPr>
          <a:lstStyle/>
          <a:p>
            <a:r>
              <a:rPr lang="ru-RU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</a:t>
            </a:r>
            <a:r>
              <a:rPr lang="ru-RU" sz="7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sz="7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7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sz="7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73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760195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688" y="98474"/>
            <a:ext cx="10771909" cy="5850848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жүктеуге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болмайтынын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түсіндіріңіз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несие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карталарының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төлқұжат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Сайт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әкімшілігіне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жою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өтінішпен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жүгінуіңіз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керек.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қолданатынына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мұқият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болу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белгілеңіз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агрессия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қауіп-қатер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бола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бастайтынын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байқау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қарым-қатынас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сөйлескен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одан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0934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99224" y="366400"/>
            <a:ext cx="10785764" cy="5290273"/>
          </a:xfrm>
        </p:spPr>
        <p:txBody>
          <a:bodyPr>
            <a:no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ешқашан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телефон)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жүктемеу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керектігін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ұмытпаңыз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Талқылаңыз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пайдаланылуы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интернет-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мәжбүрлеуде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Ықылас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білдіріңіз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табыстарымен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игеруге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показывайте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салынған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Дамушы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ресурстарға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қызығушылық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тудыруға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таныстарының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кибербуллингке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ұшырап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жатқанын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білсеңіз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жетекшісіне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психологына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хабарлаңыз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0382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21420000">
            <a:off x="365010" y="676434"/>
            <a:ext cx="10281739" cy="2766528"/>
          </a:xfrm>
        </p:spPr>
        <p:txBody>
          <a:bodyPr/>
          <a:lstStyle/>
          <a:p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раХмет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447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err="1"/>
              <a:t>Кибербуллинг</a:t>
            </a:r>
            <a:r>
              <a:rPr lang="ru-RU" b="1" u="sng" dirty="0"/>
              <a:t> </a:t>
            </a:r>
            <a:r>
              <a:rPr lang="ru-RU" b="1" u="sng" dirty="0" err="1"/>
              <a:t>дегеніміз</a:t>
            </a:r>
            <a:r>
              <a:rPr lang="ru-RU" b="1" u="sng" dirty="0"/>
              <a:t> не?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Кибербуллинг-өзін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қайталанатын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электрондық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нысандарын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агрессивті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қасақана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812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625" y="545123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Виртуалды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қудалаудың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салдары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шынымен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қорқынышты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біріктірілген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бейне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төндіруі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жасөспірім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жағдайларды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кейбіреулері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сүруді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құрбандары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өз-өзіне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жұмсайды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53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911431"/>
            <a:ext cx="10396882" cy="11519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Бойкотының</a:t>
            </a:r>
            <a:r>
              <a:rPr lang="ru-RU" sz="5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зиянсыз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нақты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сөйлескісі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келмейді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сыныптастарымен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әңгімелерге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қоспайды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кездесулерге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шақырмайды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киноға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кафеге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шақырмайды.Кибербуллингтің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себептері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сыныптастар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байланысты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күледі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мүдделерін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басқаларын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бөліспейді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59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/>
              <a:t>Анонимные угрозы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қаскүнемдер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пошта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жәшігіне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төндіретін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хаттарды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лақтыратын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қорлайтын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жазбалар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e-mail-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хабарламаларға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жіберіледі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37721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Кибербуллингтің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хаттарға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жіберуші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жәбірленушіден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бірдеңе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талап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яғни.оны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бопсалау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Мұндай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ұзақтығымен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тұрақтылығымен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сипатталады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3034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err="1"/>
              <a:t>Флейминг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Интернеттегі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толқулар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Агрессор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рахат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сыйлайды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Флеминг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өзекті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жаңалықтар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пікірлерде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440721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i="1" dirty="0" err="1"/>
              <a:t>Аутинг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Аутизм-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рұқсатынсыз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көпшілікке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Аутинг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себебі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агрессорлар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кішігірім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мысалы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телефон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жариялай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жариялануына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жәбірленушінің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өмірінен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хат-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жалаңаш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фотосуреттер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2004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кибербуллингтен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sz="4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801" y="1489469"/>
            <a:ext cx="10681855" cy="4156365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отыратынын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хат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алмасқаннан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нашарлай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бақылаңыз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Интернеттің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етілуімен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синоним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түсіндіруге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бірақ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анонимділік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пайдаланушыны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себепсіз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ауызша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дау-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дамайға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жазасыздықты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білдірмейді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агрессор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жанжалды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тудыруға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тырысса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оны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елемеген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83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36</TotalTime>
  <Words>536</Words>
  <Application>Microsoft Office PowerPoint</Application>
  <PresentationFormat>Широкоэкранный</PresentationFormat>
  <Paragraphs>20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Главное мероприятие</vt:lpstr>
      <vt:lpstr>БалаҢызды кибербуллингтен қалай қорғауға болады </vt:lpstr>
      <vt:lpstr>Кибербуллинг дегеніміз не?</vt:lpstr>
      <vt:lpstr>Виртуалды қудалаудың салдары қандай?</vt:lpstr>
      <vt:lpstr>Кибербуллинг Бойкотының түрлері </vt:lpstr>
      <vt:lpstr>Анонимные угрозы </vt:lpstr>
      <vt:lpstr>ҚУДАЛАУ</vt:lpstr>
      <vt:lpstr>Флейминг </vt:lpstr>
      <vt:lpstr>Аутинг </vt:lpstr>
      <vt:lpstr>Балаңызды кибербуллингтен қалай қорғауға болады </vt:lpstr>
      <vt:lpstr>Презентация PowerPoint</vt:lpstr>
      <vt:lpstr>Презентация PowerPoint</vt:lpstr>
      <vt:lpstr>Назарларыңызға раХмет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 уберечь своего ребенка от кибербуллинга </dc:title>
  <dc:creator>ww</dc:creator>
  <cp:lastModifiedBy>Айнура Кабдошова</cp:lastModifiedBy>
  <cp:revision>5</cp:revision>
  <dcterms:created xsi:type="dcterms:W3CDTF">2020-08-20T13:19:52Z</dcterms:created>
  <dcterms:modified xsi:type="dcterms:W3CDTF">2021-12-30T18:22:25Z</dcterms:modified>
</cp:coreProperties>
</file>