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58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00"/>
    <a:srgbClr val="FF0000"/>
    <a:srgbClr val="FF00FF"/>
    <a:srgbClr val="00CCFF"/>
    <a:srgbClr val="99FF66"/>
    <a:srgbClr val="66FFFF"/>
    <a:srgbClr val="FF66FF"/>
    <a:srgbClr val="00FFFF"/>
    <a:srgbClr val="FF3399"/>
    <a:srgbClr val="33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gov.kz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gov.kz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44D2D7-FE91-4DD5-BC0E-3AC7D26B8A0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8F104A-08FF-4892-A77D-2221E7EFC564}">
      <dgm:prSet phldrT="[Текст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Услугодатель</a:t>
          </a:r>
          <a:endParaRPr lang="ru-RU" sz="1600" b="1" dirty="0">
            <a:solidFill>
              <a:schemeClr val="tx1"/>
            </a:solidFill>
          </a:endParaRPr>
        </a:p>
      </dgm:t>
    </dgm:pt>
    <dgm:pt modelId="{B0070DC7-1111-4C7B-9A86-892E0829A121}" type="parTrans" cxnId="{24738B9E-A185-497C-B1D5-9A93ABDE0775}">
      <dgm:prSet/>
      <dgm:spPr/>
      <dgm:t>
        <a:bodyPr/>
        <a:lstStyle/>
        <a:p>
          <a:endParaRPr lang="ru-RU"/>
        </a:p>
      </dgm:t>
    </dgm:pt>
    <dgm:pt modelId="{807FF71A-F845-475D-8F9D-46CDEE34F94D}" type="sibTrans" cxnId="{24738B9E-A185-497C-B1D5-9A93ABDE0775}">
      <dgm:prSet/>
      <dgm:spPr/>
      <dgm:t>
        <a:bodyPr/>
        <a:lstStyle/>
        <a:p>
          <a:endParaRPr lang="ru-RU"/>
        </a:p>
      </dgm:t>
    </dgm:pt>
    <dgm:pt modelId="{A723B259-8E0F-47B3-BD58-55D24A4BEDA5}">
      <dgm:prSet phldrT="[Текст]" custT="1"/>
      <dgm:spPr>
        <a:solidFill>
          <a:schemeClr val="bg1"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algn="just"/>
          <a:r>
            <a:rPr lang="ru-RU" sz="1500" b="1" dirty="0" smtClean="0">
              <a:solidFill>
                <a:schemeClr val="tx1"/>
              </a:solidFill>
            </a:rPr>
            <a:t>МИО областей, городов </a:t>
          </a:r>
          <a:r>
            <a:rPr lang="ru-RU" sz="1500" b="1" dirty="0" err="1" smtClean="0">
              <a:solidFill>
                <a:schemeClr val="tx1"/>
              </a:solidFill>
            </a:rPr>
            <a:t>Нур-Султан</a:t>
          </a:r>
          <a:r>
            <a:rPr lang="ru-RU" sz="1500" b="1" dirty="0" smtClean="0">
              <a:solidFill>
                <a:schemeClr val="tx1"/>
              </a:solidFill>
            </a:rPr>
            <a:t>, </a:t>
          </a:r>
          <a:r>
            <a:rPr lang="ru-RU" sz="1500" b="1" dirty="0" err="1" smtClean="0">
              <a:solidFill>
                <a:schemeClr val="tx1"/>
              </a:solidFill>
            </a:rPr>
            <a:t>Алматы</a:t>
          </a:r>
          <a:r>
            <a:rPr lang="ru-RU" sz="1500" b="1" dirty="0" smtClean="0">
              <a:solidFill>
                <a:schemeClr val="tx1"/>
              </a:solidFill>
            </a:rPr>
            <a:t> и Шымкент, районов и городов областного значения, УО областей, городов республиканского значения и столицы, ОО районов и городов областного значения, организации образования.</a:t>
          </a:r>
          <a:endParaRPr lang="ru-RU" sz="1500" dirty="0"/>
        </a:p>
      </dgm:t>
    </dgm:pt>
    <dgm:pt modelId="{53BF7D34-7B76-436C-B2B5-454D6173FAA5}" type="parTrans" cxnId="{676A7ADE-B834-4380-ACA4-37F4181C2D60}">
      <dgm:prSet/>
      <dgm:spPr/>
      <dgm:t>
        <a:bodyPr/>
        <a:lstStyle/>
        <a:p>
          <a:endParaRPr lang="ru-RU"/>
        </a:p>
      </dgm:t>
    </dgm:pt>
    <dgm:pt modelId="{66D40F89-815B-4FF8-B33E-E1B02812E95B}" type="sibTrans" cxnId="{676A7ADE-B834-4380-ACA4-37F4181C2D60}">
      <dgm:prSet/>
      <dgm:spPr/>
      <dgm:t>
        <a:bodyPr/>
        <a:lstStyle/>
        <a:p>
          <a:endParaRPr lang="ru-RU"/>
        </a:p>
      </dgm:t>
    </dgm:pt>
    <dgm:pt modelId="{00D2CE47-CA9B-4288-BDB1-57A003946C51}">
      <dgm:prSet phldrT="[Текст]"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Способы предоставления госуслуги</a:t>
          </a:r>
          <a:endParaRPr lang="ru-RU" sz="1600" b="1" dirty="0">
            <a:solidFill>
              <a:schemeClr val="tx1"/>
            </a:solidFill>
          </a:endParaRPr>
        </a:p>
      </dgm:t>
    </dgm:pt>
    <dgm:pt modelId="{A81DABC9-1B81-45A6-8129-22F655D91B62}" type="parTrans" cxnId="{C0C9772A-40DD-469A-8F26-56D01DC3CFF5}">
      <dgm:prSet/>
      <dgm:spPr/>
      <dgm:t>
        <a:bodyPr/>
        <a:lstStyle/>
        <a:p>
          <a:endParaRPr lang="ru-RU"/>
        </a:p>
      </dgm:t>
    </dgm:pt>
    <dgm:pt modelId="{23B6FABA-B82C-444F-BC9F-A62B79179463}" type="sibTrans" cxnId="{C0C9772A-40DD-469A-8F26-56D01DC3CFF5}">
      <dgm:prSet/>
      <dgm:spPr/>
      <dgm:t>
        <a:bodyPr/>
        <a:lstStyle/>
        <a:p>
          <a:endParaRPr lang="ru-RU"/>
        </a:p>
      </dgm:t>
    </dgm:pt>
    <dgm:pt modelId="{FEF26ADF-DBC6-4F39-AA5C-0E0DE6642915}">
      <dgm:prSet phldrT="[Текст]" custT="1"/>
      <dgm:spPr>
        <a:solidFill>
          <a:schemeClr val="bg1"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algn="l"/>
          <a:r>
            <a:rPr lang="ru-RU" sz="1500" b="1" dirty="0" smtClean="0"/>
            <a:t>Канцелярия </a:t>
          </a:r>
          <a:r>
            <a:rPr lang="ru-RU" sz="1500" b="1" dirty="0" err="1" smtClean="0"/>
            <a:t>услугодателя</a:t>
          </a:r>
          <a:r>
            <a:rPr lang="ru-RU" sz="1500" b="1" dirty="0" smtClean="0"/>
            <a:t>;</a:t>
          </a:r>
          <a:endParaRPr lang="ru-RU" sz="1500" b="1" dirty="0"/>
        </a:p>
      </dgm:t>
    </dgm:pt>
    <dgm:pt modelId="{D08920F1-7D0F-4744-B2FE-C7878A864BA6}" type="parTrans" cxnId="{B87C7370-05D8-484E-85C3-80A548C759EF}">
      <dgm:prSet/>
      <dgm:spPr/>
      <dgm:t>
        <a:bodyPr/>
        <a:lstStyle/>
        <a:p>
          <a:endParaRPr lang="ru-RU"/>
        </a:p>
      </dgm:t>
    </dgm:pt>
    <dgm:pt modelId="{01C7DCDE-6552-401C-9039-D6E9474A436C}" type="sibTrans" cxnId="{B87C7370-05D8-484E-85C3-80A548C759EF}">
      <dgm:prSet/>
      <dgm:spPr/>
      <dgm:t>
        <a:bodyPr/>
        <a:lstStyle/>
        <a:p>
          <a:endParaRPr lang="ru-RU"/>
        </a:p>
      </dgm:t>
    </dgm:pt>
    <dgm:pt modelId="{D05F67E2-7C90-4B89-A90E-BF3560B1E05D}">
      <dgm:prSet phldrT="[Текст]" custT="1"/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Срок оказания госуслуги</a:t>
          </a:r>
          <a:endParaRPr lang="ru-RU" sz="1600" b="1" dirty="0">
            <a:solidFill>
              <a:schemeClr val="tx1"/>
            </a:solidFill>
          </a:endParaRPr>
        </a:p>
      </dgm:t>
    </dgm:pt>
    <dgm:pt modelId="{03908658-64C6-4F24-BD71-1F65D3A0EAE9}" type="parTrans" cxnId="{701079C1-C737-4707-A924-26700C0A6E28}">
      <dgm:prSet/>
      <dgm:spPr/>
      <dgm:t>
        <a:bodyPr/>
        <a:lstStyle/>
        <a:p>
          <a:endParaRPr lang="ru-RU"/>
        </a:p>
      </dgm:t>
    </dgm:pt>
    <dgm:pt modelId="{05903439-892C-4FA2-8F57-6F9B15FE42B2}" type="sibTrans" cxnId="{701079C1-C737-4707-A924-26700C0A6E28}">
      <dgm:prSet/>
      <dgm:spPr/>
      <dgm:t>
        <a:bodyPr/>
        <a:lstStyle/>
        <a:p>
          <a:endParaRPr lang="ru-RU"/>
        </a:p>
      </dgm:t>
    </dgm:pt>
    <dgm:pt modelId="{3BD19FB9-932B-4536-8684-1B199D522401}">
      <dgm:prSet phldrT="[Текст]" custT="1"/>
      <dgm:spPr>
        <a:solidFill>
          <a:schemeClr val="bg1"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algn="just"/>
          <a:r>
            <a:rPr lang="ru-RU" sz="1500" b="1" dirty="0" smtClean="0"/>
            <a:t>С момента сдачи документов 5 (пять) рабочих дней</a:t>
          </a:r>
          <a:r>
            <a:rPr lang="ru-RU" sz="1500" dirty="0" smtClean="0"/>
            <a:t>.</a:t>
          </a:r>
          <a:endParaRPr lang="ru-RU" sz="1500" dirty="0"/>
        </a:p>
      </dgm:t>
    </dgm:pt>
    <dgm:pt modelId="{324E963D-2E8E-4F2C-93C1-A019F67C4B02}" type="parTrans" cxnId="{036BFFAB-BC1F-4C98-BBF8-6ED09C2C6A1B}">
      <dgm:prSet/>
      <dgm:spPr/>
      <dgm:t>
        <a:bodyPr/>
        <a:lstStyle/>
        <a:p>
          <a:endParaRPr lang="ru-RU"/>
        </a:p>
      </dgm:t>
    </dgm:pt>
    <dgm:pt modelId="{1CD4594D-52F3-46EA-B76A-E953173AE007}" type="sibTrans" cxnId="{036BFFAB-BC1F-4C98-BBF8-6ED09C2C6A1B}">
      <dgm:prSet/>
      <dgm:spPr/>
      <dgm:t>
        <a:bodyPr/>
        <a:lstStyle/>
        <a:p>
          <a:endParaRPr lang="ru-RU"/>
        </a:p>
      </dgm:t>
    </dgm:pt>
    <dgm:pt modelId="{9C5D3004-B6F1-4D81-AD32-6EA1AF960E16}">
      <dgm:prSet phldrT="[Текст]" custT="1"/>
      <dgm:spPr>
        <a:solidFill>
          <a:schemeClr val="bg1"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algn="just"/>
          <a:r>
            <a:rPr lang="ru-RU" sz="1500" b="1" dirty="0" err="1" smtClean="0"/>
            <a:t>Веб-портал</a:t>
          </a:r>
          <a:r>
            <a:rPr lang="ru-RU" sz="1500" b="1" dirty="0" smtClean="0"/>
            <a:t> </a:t>
          </a:r>
          <a:r>
            <a:rPr lang="en-US" sz="1500" b="1" dirty="0" smtClean="0">
              <a:hlinkClick xmlns:r="http://schemas.openxmlformats.org/officeDocument/2006/relationships" r:id="rId1"/>
            </a:rPr>
            <a:t>www.egov.kz</a:t>
          </a:r>
          <a:r>
            <a:rPr lang="en-US" sz="1500" b="1" dirty="0" smtClean="0"/>
            <a:t> (e.bilimal.kz)</a:t>
          </a:r>
          <a:r>
            <a:rPr lang="ru-RU" sz="1500" b="1" dirty="0" smtClean="0"/>
            <a:t>.</a:t>
          </a:r>
          <a:endParaRPr lang="ru-RU" sz="1500" b="1" dirty="0"/>
        </a:p>
      </dgm:t>
    </dgm:pt>
    <dgm:pt modelId="{EB8C3E30-FD1C-4EF3-933D-313BEC540510}" type="parTrans" cxnId="{B881B884-6252-4565-8230-4C45BEF3D275}">
      <dgm:prSet/>
      <dgm:spPr/>
      <dgm:t>
        <a:bodyPr/>
        <a:lstStyle/>
        <a:p>
          <a:endParaRPr lang="ru-RU"/>
        </a:p>
      </dgm:t>
    </dgm:pt>
    <dgm:pt modelId="{64626050-67D7-4BFF-88A4-B9276C8BC3AF}" type="sibTrans" cxnId="{B881B884-6252-4565-8230-4C45BEF3D275}">
      <dgm:prSet/>
      <dgm:spPr/>
      <dgm:t>
        <a:bodyPr/>
        <a:lstStyle/>
        <a:p>
          <a:endParaRPr lang="ru-RU"/>
        </a:p>
      </dgm:t>
    </dgm:pt>
    <dgm:pt modelId="{6D10C1AE-0674-45C9-BFE8-0E2E7504DD15}" type="pres">
      <dgm:prSet presAssocID="{BE44D2D7-FE91-4DD5-BC0E-3AC7D26B8A04}" presName="Name0" presStyleCnt="0">
        <dgm:presLayoutVars>
          <dgm:dir/>
          <dgm:animLvl val="lvl"/>
          <dgm:resizeHandles val="exact"/>
        </dgm:presLayoutVars>
      </dgm:prSet>
      <dgm:spPr/>
    </dgm:pt>
    <dgm:pt modelId="{FBBE8D85-0C7A-44E8-BB8C-15667F5D2E0A}" type="pres">
      <dgm:prSet presAssocID="{6F8F104A-08FF-4892-A77D-2221E7EFC564}" presName="linNode" presStyleCnt="0"/>
      <dgm:spPr/>
    </dgm:pt>
    <dgm:pt modelId="{D01B4C27-ED1D-40EC-A16F-C3C87A58029A}" type="pres">
      <dgm:prSet presAssocID="{6F8F104A-08FF-4892-A77D-2221E7EFC564}" presName="parentText" presStyleLbl="node1" presStyleIdx="0" presStyleCnt="3" custScaleX="70907" custScaleY="29892" custLinFactNeighborX="-3" custLinFactNeighborY="5025">
        <dgm:presLayoutVars>
          <dgm:chMax val="1"/>
          <dgm:bulletEnabled val="1"/>
        </dgm:presLayoutVars>
      </dgm:prSet>
      <dgm:spPr/>
    </dgm:pt>
    <dgm:pt modelId="{CE40D4DE-6A4A-4CE7-ABBD-6AEAF0B7E60F}" type="pres">
      <dgm:prSet presAssocID="{6F8F104A-08FF-4892-A77D-2221E7EFC564}" presName="descendantText" presStyleLbl="alignAccFollowNode1" presStyleIdx="0" presStyleCnt="3" custScaleX="117125" custScaleY="43390" custLinFactNeighborX="-2352" custLinFactNeighborY="77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66D075-3852-4012-8CD8-CDD48E17DE4D}" type="pres">
      <dgm:prSet presAssocID="{807FF71A-F845-475D-8F9D-46CDEE34F94D}" presName="sp" presStyleCnt="0"/>
      <dgm:spPr/>
    </dgm:pt>
    <dgm:pt modelId="{4B53A13E-3DCF-4482-96B9-4F5BBD571D30}" type="pres">
      <dgm:prSet presAssocID="{00D2CE47-CA9B-4288-BDB1-57A003946C51}" presName="linNode" presStyleCnt="0"/>
      <dgm:spPr/>
    </dgm:pt>
    <dgm:pt modelId="{E57D4851-9AE1-4380-9E1F-1F7FEA9209B0}" type="pres">
      <dgm:prSet presAssocID="{00D2CE47-CA9B-4288-BDB1-57A003946C51}" presName="parentText" presStyleLbl="node1" presStyleIdx="1" presStyleCnt="3" custScaleX="70760" custScaleY="24836" custLinFactNeighborX="-3" custLinFactNeighborY="2482">
        <dgm:presLayoutVars>
          <dgm:chMax val="1"/>
          <dgm:bulletEnabled val="1"/>
        </dgm:presLayoutVars>
      </dgm:prSet>
      <dgm:spPr/>
    </dgm:pt>
    <dgm:pt modelId="{5E48E664-5B55-4124-B332-599467D75355}" type="pres">
      <dgm:prSet presAssocID="{00D2CE47-CA9B-4288-BDB1-57A003946C51}" presName="descendantText" presStyleLbl="alignAccFollowNode1" presStyleIdx="1" presStyleCnt="3" custScaleX="116562" custScaleY="24973" custLinFactNeighborX="-2540" custLinFactNeighborY="3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31FA3-76B1-4E5B-B6E1-A2DA570EC976}" type="pres">
      <dgm:prSet presAssocID="{23B6FABA-B82C-444F-BC9F-A62B79179463}" presName="sp" presStyleCnt="0"/>
      <dgm:spPr/>
    </dgm:pt>
    <dgm:pt modelId="{3CF09572-68CC-43DA-A4A6-F73F4F13AC29}" type="pres">
      <dgm:prSet presAssocID="{D05F67E2-7C90-4B89-A90E-BF3560B1E05D}" presName="linNode" presStyleCnt="0"/>
      <dgm:spPr/>
    </dgm:pt>
    <dgm:pt modelId="{388B5877-D34D-4771-AA0C-E9D86320AE36}" type="pres">
      <dgm:prSet presAssocID="{D05F67E2-7C90-4B89-A90E-BF3560B1E05D}" presName="parentText" presStyleLbl="node1" presStyleIdx="2" presStyleCnt="3" custScaleX="70566" custScaleY="2188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CF1D1-F633-4177-9E84-9C139EDEF2FB}" type="pres">
      <dgm:prSet presAssocID="{D05F67E2-7C90-4B89-A90E-BF3560B1E05D}" presName="descendantText" presStyleLbl="alignAccFollowNode1" presStyleIdx="2" presStyleCnt="3" custScaleX="117002" custScaleY="23797" custLinFactNeighborX="-2145" custLinFactNeighborY="1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6A7ADE-B834-4380-ACA4-37F4181C2D60}" srcId="{6F8F104A-08FF-4892-A77D-2221E7EFC564}" destId="{A723B259-8E0F-47B3-BD58-55D24A4BEDA5}" srcOrd="0" destOrd="0" parTransId="{53BF7D34-7B76-436C-B2B5-454D6173FAA5}" sibTransId="{66D40F89-815B-4FF8-B33E-E1B02812E95B}"/>
    <dgm:cxn modelId="{2A37F161-735D-40B5-AD81-A5E939D885A0}" type="presOf" srcId="{A723B259-8E0F-47B3-BD58-55D24A4BEDA5}" destId="{CE40D4DE-6A4A-4CE7-ABBD-6AEAF0B7E60F}" srcOrd="0" destOrd="0" presId="urn:microsoft.com/office/officeart/2005/8/layout/vList5"/>
    <dgm:cxn modelId="{DCC6B160-AFFA-4AC2-AEDC-E0FAAF4C928B}" type="presOf" srcId="{D05F67E2-7C90-4B89-A90E-BF3560B1E05D}" destId="{388B5877-D34D-4771-AA0C-E9D86320AE36}" srcOrd="0" destOrd="0" presId="urn:microsoft.com/office/officeart/2005/8/layout/vList5"/>
    <dgm:cxn modelId="{036BFFAB-BC1F-4C98-BBF8-6ED09C2C6A1B}" srcId="{D05F67E2-7C90-4B89-A90E-BF3560B1E05D}" destId="{3BD19FB9-932B-4536-8684-1B199D522401}" srcOrd="0" destOrd="0" parTransId="{324E963D-2E8E-4F2C-93C1-A019F67C4B02}" sibTransId="{1CD4594D-52F3-46EA-B76A-E953173AE007}"/>
    <dgm:cxn modelId="{FB6825AB-BAF4-4D5E-831A-F2D06498E0B4}" type="presOf" srcId="{9C5D3004-B6F1-4D81-AD32-6EA1AF960E16}" destId="{5E48E664-5B55-4124-B332-599467D75355}" srcOrd="0" destOrd="1" presId="urn:microsoft.com/office/officeart/2005/8/layout/vList5"/>
    <dgm:cxn modelId="{5BE25F94-AB0A-4502-AF65-1EEC5B0C8138}" type="presOf" srcId="{FEF26ADF-DBC6-4F39-AA5C-0E0DE6642915}" destId="{5E48E664-5B55-4124-B332-599467D75355}" srcOrd="0" destOrd="0" presId="urn:microsoft.com/office/officeart/2005/8/layout/vList5"/>
    <dgm:cxn modelId="{24738B9E-A185-497C-B1D5-9A93ABDE0775}" srcId="{BE44D2D7-FE91-4DD5-BC0E-3AC7D26B8A04}" destId="{6F8F104A-08FF-4892-A77D-2221E7EFC564}" srcOrd="0" destOrd="0" parTransId="{B0070DC7-1111-4C7B-9A86-892E0829A121}" sibTransId="{807FF71A-F845-475D-8F9D-46CDEE34F94D}"/>
    <dgm:cxn modelId="{904813F4-E08B-4CD1-9676-3F1A7DE59765}" type="presOf" srcId="{BE44D2D7-FE91-4DD5-BC0E-3AC7D26B8A04}" destId="{6D10C1AE-0674-45C9-BFE8-0E2E7504DD15}" srcOrd="0" destOrd="0" presId="urn:microsoft.com/office/officeart/2005/8/layout/vList5"/>
    <dgm:cxn modelId="{AEC42574-30C9-4718-A3DA-2E7CAC86A11E}" type="presOf" srcId="{6F8F104A-08FF-4892-A77D-2221E7EFC564}" destId="{D01B4C27-ED1D-40EC-A16F-C3C87A58029A}" srcOrd="0" destOrd="0" presId="urn:microsoft.com/office/officeart/2005/8/layout/vList5"/>
    <dgm:cxn modelId="{C0C9772A-40DD-469A-8F26-56D01DC3CFF5}" srcId="{BE44D2D7-FE91-4DD5-BC0E-3AC7D26B8A04}" destId="{00D2CE47-CA9B-4288-BDB1-57A003946C51}" srcOrd="1" destOrd="0" parTransId="{A81DABC9-1B81-45A6-8129-22F655D91B62}" sibTransId="{23B6FABA-B82C-444F-BC9F-A62B79179463}"/>
    <dgm:cxn modelId="{B87C7370-05D8-484E-85C3-80A548C759EF}" srcId="{00D2CE47-CA9B-4288-BDB1-57A003946C51}" destId="{FEF26ADF-DBC6-4F39-AA5C-0E0DE6642915}" srcOrd="0" destOrd="0" parTransId="{D08920F1-7D0F-4744-B2FE-C7878A864BA6}" sibTransId="{01C7DCDE-6552-401C-9039-D6E9474A436C}"/>
    <dgm:cxn modelId="{701079C1-C737-4707-A924-26700C0A6E28}" srcId="{BE44D2D7-FE91-4DD5-BC0E-3AC7D26B8A04}" destId="{D05F67E2-7C90-4B89-A90E-BF3560B1E05D}" srcOrd="2" destOrd="0" parTransId="{03908658-64C6-4F24-BD71-1F65D3A0EAE9}" sibTransId="{05903439-892C-4FA2-8F57-6F9B15FE42B2}"/>
    <dgm:cxn modelId="{E38BC547-2583-4313-B447-2999E55C0AE3}" type="presOf" srcId="{3BD19FB9-932B-4536-8684-1B199D522401}" destId="{1D8CF1D1-F633-4177-9E84-9C139EDEF2FB}" srcOrd="0" destOrd="0" presId="urn:microsoft.com/office/officeart/2005/8/layout/vList5"/>
    <dgm:cxn modelId="{B881B884-6252-4565-8230-4C45BEF3D275}" srcId="{00D2CE47-CA9B-4288-BDB1-57A003946C51}" destId="{9C5D3004-B6F1-4D81-AD32-6EA1AF960E16}" srcOrd="1" destOrd="0" parTransId="{EB8C3E30-FD1C-4EF3-933D-313BEC540510}" sibTransId="{64626050-67D7-4BFF-88A4-B9276C8BC3AF}"/>
    <dgm:cxn modelId="{0D4E26F1-FCD5-4841-ADB5-0FC3321FC5BB}" type="presOf" srcId="{00D2CE47-CA9B-4288-BDB1-57A003946C51}" destId="{E57D4851-9AE1-4380-9E1F-1F7FEA9209B0}" srcOrd="0" destOrd="0" presId="urn:microsoft.com/office/officeart/2005/8/layout/vList5"/>
    <dgm:cxn modelId="{80A19DA3-ECE1-402E-9049-C2DCCF1B775E}" type="presParOf" srcId="{6D10C1AE-0674-45C9-BFE8-0E2E7504DD15}" destId="{FBBE8D85-0C7A-44E8-BB8C-15667F5D2E0A}" srcOrd="0" destOrd="0" presId="urn:microsoft.com/office/officeart/2005/8/layout/vList5"/>
    <dgm:cxn modelId="{FFD31768-978C-4EE0-A884-6E6D9F029091}" type="presParOf" srcId="{FBBE8D85-0C7A-44E8-BB8C-15667F5D2E0A}" destId="{D01B4C27-ED1D-40EC-A16F-C3C87A58029A}" srcOrd="0" destOrd="0" presId="urn:microsoft.com/office/officeart/2005/8/layout/vList5"/>
    <dgm:cxn modelId="{AB803E4F-0AA3-44DF-9509-5CCF0DC75E2B}" type="presParOf" srcId="{FBBE8D85-0C7A-44E8-BB8C-15667F5D2E0A}" destId="{CE40D4DE-6A4A-4CE7-ABBD-6AEAF0B7E60F}" srcOrd="1" destOrd="0" presId="urn:microsoft.com/office/officeart/2005/8/layout/vList5"/>
    <dgm:cxn modelId="{6F553C64-515B-4618-9C97-80629590DC93}" type="presParOf" srcId="{6D10C1AE-0674-45C9-BFE8-0E2E7504DD15}" destId="{9E66D075-3852-4012-8CD8-CDD48E17DE4D}" srcOrd="1" destOrd="0" presId="urn:microsoft.com/office/officeart/2005/8/layout/vList5"/>
    <dgm:cxn modelId="{34639EDA-E74A-4B2F-8189-10EDE94A21AB}" type="presParOf" srcId="{6D10C1AE-0674-45C9-BFE8-0E2E7504DD15}" destId="{4B53A13E-3DCF-4482-96B9-4F5BBD571D30}" srcOrd="2" destOrd="0" presId="urn:microsoft.com/office/officeart/2005/8/layout/vList5"/>
    <dgm:cxn modelId="{B7928FB8-1BEE-4B1A-9F3A-45C97B395B08}" type="presParOf" srcId="{4B53A13E-3DCF-4482-96B9-4F5BBD571D30}" destId="{E57D4851-9AE1-4380-9E1F-1F7FEA9209B0}" srcOrd="0" destOrd="0" presId="urn:microsoft.com/office/officeart/2005/8/layout/vList5"/>
    <dgm:cxn modelId="{E1C2D0B3-B468-441C-AD7E-FDF33F9C0712}" type="presParOf" srcId="{4B53A13E-3DCF-4482-96B9-4F5BBD571D30}" destId="{5E48E664-5B55-4124-B332-599467D75355}" srcOrd="1" destOrd="0" presId="urn:microsoft.com/office/officeart/2005/8/layout/vList5"/>
    <dgm:cxn modelId="{03AA0544-A25D-4EA5-9438-C4EF98B09DBA}" type="presParOf" srcId="{6D10C1AE-0674-45C9-BFE8-0E2E7504DD15}" destId="{6CE31FA3-76B1-4E5B-B6E1-A2DA570EC976}" srcOrd="3" destOrd="0" presId="urn:microsoft.com/office/officeart/2005/8/layout/vList5"/>
    <dgm:cxn modelId="{34548E23-009E-45B8-9376-A42AB51A77C3}" type="presParOf" srcId="{6D10C1AE-0674-45C9-BFE8-0E2E7504DD15}" destId="{3CF09572-68CC-43DA-A4A6-F73F4F13AC29}" srcOrd="4" destOrd="0" presId="urn:microsoft.com/office/officeart/2005/8/layout/vList5"/>
    <dgm:cxn modelId="{CBB1B3DB-63C5-4BC4-AAD1-BB53408C89AE}" type="presParOf" srcId="{3CF09572-68CC-43DA-A4A6-F73F4F13AC29}" destId="{388B5877-D34D-4771-AA0C-E9D86320AE36}" srcOrd="0" destOrd="0" presId="urn:microsoft.com/office/officeart/2005/8/layout/vList5"/>
    <dgm:cxn modelId="{21FC4C89-AF26-4044-8764-5E1025AC5544}" type="presParOf" srcId="{3CF09572-68CC-43DA-A4A6-F73F4F13AC29}" destId="{1D8CF1D1-F633-4177-9E84-9C139EDEF2F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20CF18-AEA7-4F5F-A7F0-2A284B3101B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8D19D9-E7FE-452B-8957-BF2A24AF4101}">
      <dgm:prSet phldrT="[Текст]"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Форма оказания </a:t>
          </a:r>
          <a:endParaRPr lang="ru-RU" sz="1600" b="1" dirty="0">
            <a:solidFill>
              <a:schemeClr val="tx1"/>
            </a:solidFill>
          </a:endParaRPr>
        </a:p>
      </dgm:t>
    </dgm:pt>
    <dgm:pt modelId="{4679D34A-4E63-4FF9-890D-D3565E7FD93C}" type="parTrans" cxnId="{1050596A-F64B-4FA4-B5F8-1E349BC57085}">
      <dgm:prSet/>
      <dgm:spPr/>
      <dgm:t>
        <a:bodyPr/>
        <a:lstStyle/>
        <a:p>
          <a:endParaRPr lang="ru-RU"/>
        </a:p>
      </dgm:t>
    </dgm:pt>
    <dgm:pt modelId="{9349C4A8-6944-41F7-AF8D-279085EC807F}" type="sibTrans" cxnId="{1050596A-F64B-4FA4-B5F8-1E349BC57085}">
      <dgm:prSet/>
      <dgm:spPr/>
      <dgm:t>
        <a:bodyPr/>
        <a:lstStyle/>
        <a:p>
          <a:endParaRPr lang="ru-RU"/>
        </a:p>
      </dgm:t>
    </dgm:pt>
    <dgm:pt modelId="{E40668BC-A39B-4183-A5B5-6A5AB8E468B7}">
      <dgm:prSet phldrT="[Текст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Результат оказания госуслуги</a:t>
          </a:r>
          <a:endParaRPr lang="ru-RU" sz="1600" b="1" dirty="0">
            <a:solidFill>
              <a:schemeClr val="tx1"/>
            </a:solidFill>
          </a:endParaRPr>
        </a:p>
      </dgm:t>
    </dgm:pt>
    <dgm:pt modelId="{06412F28-6612-4ADF-A518-95B7C8706BB4}" type="parTrans" cxnId="{8E18BA5B-0D7F-4373-AA2D-953E2A5713ED}">
      <dgm:prSet/>
      <dgm:spPr/>
      <dgm:t>
        <a:bodyPr/>
        <a:lstStyle/>
        <a:p>
          <a:endParaRPr lang="ru-RU"/>
        </a:p>
      </dgm:t>
    </dgm:pt>
    <dgm:pt modelId="{101788F0-102F-48A2-8CE4-59545CDE74EF}" type="sibTrans" cxnId="{8E18BA5B-0D7F-4373-AA2D-953E2A5713ED}">
      <dgm:prSet/>
      <dgm:spPr/>
      <dgm:t>
        <a:bodyPr/>
        <a:lstStyle/>
        <a:p>
          <a:endParaRPr lang="ru-RU"/>
        </a:p>
      </dgm:t>
    </dgm:pt>
    <dgm:pt modelId="{8A0811E1-2EE1-48DF-9636-0D332FC34A6C}">
      <dgm:prSet phldrT="[Текст]" custT="1"/>
      <dgm:spPr>
        <a:solidFill>
          <a:schemeClr val="bg1"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algn="just"/>
          <a:r>
            <a:rPr lang="ru-RU" sz="1500" b="1" dirty="0" smtClean="0">
              <a:solidFill>
                <a:schemeClr val="tx1"/>
              </a:solidFill>
            </a:rPr>
            <a:t>Справка о предоставлении бесплатного и льготного питания либо мотивированный ответ об отказе в оказании государственной услуги ( согласно пункта 9 стандарта).</a:t>
          </a:r>
          <a:endParaRPr lang="ru-RU" sz="1500" b="1" dirty="0">
            <a:solidFill>
              <a:schemeClr val="tx1"/>
            </a:solidFill>
          </a:endParaRPr>
        </a:p>
      </dgm:t>
    </dgm:pt>
    <dgm:pt modelId="{C7A28977-0CEF-4D62-9A4D-1F5CD6A5ED81}" type="parTrans" cxnId="{41655D64-D5CA-42AB-B3CC-636D745FAA9C}">
      <dgm:prSet/>
      <dgm:spPr/>
      <dgm:t>
        <a:bodyPr/>
        <a:lstStyle/>
        <a:p>
          <a:endParaRPr lang="ru-RU"/>
        </a:p>
      </dgm:t>
    </dgm:pt>
    <dgm:pt modelId="{3486A0A0-1BFC-4FB9-81DC-F4AC659090CD}" type="sibTrans" cxnId="{41655D64-D5CA-42AB-B3CC-636D745FAA9C}">
      <dgm:prSet/>
      <dgm:spPr/>
      <dgm:t>
        <a:bodyPr/>
        <a:lstStyle/>
        <a:p>
          <a:endParaRPr lang="ru-RU"/>
        </a:p>
      </dgm:t>
    </dgm:pt>
    <dgm:pt modelId="{477F7E3F-F729-49C3-A029-85B5C1144313}">
      <dgm:prSet phldrT="[Текст]" custT="1"/>
      <dgm:spPr>
        <a:solidFill>
          <a:schemeClr val="bg1"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algn="just"/>
          <a:r>
            <a:rPr lang="ru-RU" sz="1500" b="1" dirty="0" smtClean="0">
              <a:solidFill>
                <a:schemeClr val="tx1"/>
              </a:solidFill>
            </a:rPr>
            <a:t>Электронная/бумажная.</a:t>
          </a:r>
          <a:endParaRPr lang="ru-RU" sz="1500" b="1" dirty="0">
            <a:solidFill>
              <a:schemeClr val="tx1"/>
            </a:solidFill>
          </a:endParaRPr>
        </a:p>
      </dgm:t>
    </dgm:pt>
    <dgm:pt modelId="{1C939049-C364-49BC-B1ED-0A9C67156AC7}" type="sibTrans" cxnId="{50F71A45-BB62-4786-B182-83A4A7240682}">
      <dgm:prSet/>
      <dgm:spPr/>
      <dgm:t>
        <a:bodyPr/>
        <a:lstStyle/>
        <a:p>
          <a:endParaRPr lang="ru-RU"/>
        </a:p>
      </dgm:t>
    </dgm:pt>
    <dgm:pt modelId="{14530EED-83A1-4353-9D6E-30B04E448F41}" type="parTrans" cxnId="{50F71A45-BB62-4786-B182-83A4A7240682}">
      <dgm:prSet/>
      <dgm:spPr/>
      <dgm:t>
        <a:bodyPr/>
        <a:lstStyle/>
        <a:p>
          <a:endParaRPr lang="ru-RU"/>
        </a:p>
      </dgm:t>
    </dgm:pt>
    <dgm:pt modelId="{1665517F-8F9B-4569-B072-509703DE52E8}" type="pres">
      <dgm:prSet presAssocID="{0120CF18-AEA7-4F5F-A7F0-2A284B3101BD}" presName="Name0" presStyleCnt="0">
        <dgm:presLayoutVars>
          <dgm:dir/>
          <dgm:animLvl val="lvl"/>
          <dgm:resizeHandles val="exact"/>
        </dgm:presLayoutVars>
      </dgm:prSet>
      <dgm:spPr/>
    </dgm:pt>
    <dgm:pt modelId="{D00B955A-71E4-42B5-A102-F51BA6819192}" type="pres">
      <dgm:prSet presAssocID="{A88D19D9-E7FE-452B-8957-BF2A24AF4101}" presName="linNode" presStyleCnt="0"/>
      <dgm:spPr/>
    </dgm:pt>
    <dgm:pt modelId="{2C0B8A29-DF62-4E8C-8243-A73101057120}" type="pres">
      <dgm:prSet presAssocID="{A88D19D9-E7FE-452B-8957-BF2A24AF4101}" presName="parentText" presStyleLbl="node1" presStyleIdx="0" presStyleCnt="2" custScaleX="70216" custScaleY="63984" custLinFactNeighborX="-6027" custLinFactNeighborY="-2">
        <dgm:presLayoutVars>
          <dgm:chMax val="1"/>
          <dgm:bulletEnabled val="1"/>
        </dgm:presLayoutVars>
      </dgm:prSet>
      <dgm:spPr/>
    </dgm:pt>
    <dgm:pt modelId="{658F1909-CE29-437C-9954-A75B22BD7E00}" type="pres">
      <dgm:prSet presAssocID="{A88D19D9-E7FE-452B-8957-BF2A24AF4101}" presName="descendantText" presStyleLbl="alignAccFollowNode1" presStyleIdx="0" presStyleCnt="2" custScaleX="115293" custScaleY="67273" custLinFactNeighborX="-99" custLinFactNeighborY="-3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E6638E-6C77-424B-A8F9-173081FC0A86}" type="pres">
      <dgm:prSet presAssocID="{9349C4A8-6944-41F7-AF8D-279085EC807F}" presName="sp" presStyleCnt="0"/>
      <dgm:spPr/>
    </dgm:pt>
    <dgm:pt modelId="{ADD7DDCD-32BB-4E99-904A-5A8EB7E566B1}" type="pres">
      <dgm:prSet presAssocID="{E40668BC-A39B-4183-A5B5-6A5AB8E468B7}" presName="linNode" presStyleCnt="0"/>
      <dgm:spPr/>
    </dgm:pt>
    <dgm:pt modelId="{887FEFD7-B447-46E8-B183-1D3C5A6A198F}" type="pres">
      <dgm:prSet presAssocID="{E40668BC-A39B-4183-A5B5-6A5AB8E468B7}" presName="parentText" presStyleLbl="node1" presStyleIdx="1" presStyleCnt="2" custScaleX="73456" custScaleY="77217">
        <dgm:presLayoutVars>
          <dgm:chMax val="1"/>
          <dgm:bulletEnabled val="1"/>
        </dgm:presLayoutVars>
      </dgm:prSet>
      <dgm:spPr/>
    </dgm:pt>
    <dgm:pt modelId="{851E8584-0B0A-4C73-8F8B-D5137F28F292}" type="pres">
      <dgm:prSet presAssocID="{E40668BC-A39B-4183-A5B5-6A5AB8E468B7}" presName="descendantText" presStyleLbl="alignAccFollowNode1" presStyleIdx="1" presStyleCnt="2" custScaleX="121677" custScaleY="110258" custLinFactNeighborX="-2331" custLinFactNeighborY="38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F71A45-BB62-4786-B182-83A4A7240682}" srcId="{A88D19D9-E7FE-452B-8957-BF2A24AF4101}" destId="{477F7E3F-F729-49C3-A029-85B5C1144313}" srcOrd="0" destOrd="0" parTransId="{14530EED-83A1-4353-9D6E-30B04E448F41}" sibTransId="{1C939049-C364-49BC-B1ED-0A9C67156AC7}"/>
    <dgm:cxn modelId="{144E5DE8-80C3-49BF-B457-F91FEB53E2AB}" type="presOf" srcId="{8A0811E1-2EE1-48DF-9636-0D332FC34A6C}" destId="{851E8584-0B0A-4C73-8F8B-D5137F28F292}" srcOrd="0" destOrd="0" presId="urn:microsoft.com/office/officeart/2005/8/layout/vList5"/>
    <dgm:cxn modelId="{012A5EF7-8FD8-418D-839F-87C459BDAE93}" type="presOf" srcId="{477F7E3F-F729-49C3-A029-85B5C1144313}" destId="{658F1909-CE29-437C-9954-A75B22BD7E00}" srcOrd="0" destOrd="0" presId="urn:microsoft.com/office/officeart/2005/8/layout/vList5"/>
    <dgm:cxn modelId="{41655D64-D5CA-42AB-B3CC-636D745FAA9C}" srcId="{E40668BC-A39B-4183-A5B5-6A5AB8E468B7}" destId="{8A0811E1-2EE1-48DF-9636-0D332FC34A6C}" srcOrd="0" destOrd="0" parTransId="{C7A28977-0CEF-4D62-9A4D-1F5CD6A5ED81}" sibTransId="{3486A0A0-1BFC-4FB9-81DC-F4AC659090CD}"/>
    <dgm:cxn modelId="{1050596A-F64B-4FA4-B5F8-1E349BC57085}" srcId="{0120CF18-AEA7-4F5F-A7F0-2A284B3101BD}" destId="{A88D19D9-E7FE-452B-8957-BF2A24AF4101}" srcOrd="0" destOrd="0" parTransId="{4679D34A-4E63-4FF9-890D-D3565E7FD93C}" sibTransId="{9349C4A8-6944-41F7-AF8D-279085EC807F}"/>
    <dgm:cxn modelId="{F033C20D-D326-4E51-96FD-E2707728A66F}" type="presOf" srcId="{E40668BC-A39B-4183-A5B5-6A5AB8E468B7}" destId="{887FEFD7-B447-46E8-B183-1D3C5A6A198F}" srcOrd="0" destOrd="0" presId="urn:microsoft.com/office/officeart/2005/8/layout/vList5"/>
    <dgm:cxn modelId="{E1DD830C-0B71-4C80-AE94-E32ABC6C30CD}" type="presOf" srcId="{0120CF18-AEA7-4F5F-A7F0-2A284B3101BD}" destId="{1665517F-8F9B-4569-B072-509703DE52E8}" srcOrd="0" destOrd="0" presId="urn:microsoft.com/office/officeart/2005/8/layout/vList5"/>
    <dgm:cxn modelId="{8E18BA5B-0D7F-4373-AA2D-953E2A5713ED}" srcId="{0120CF18-AEA7-4F5F-A7F0-2A284B3101BD}" destId="{E40668BC-A39B-4183-A5B5-6A5AB8E468B7}" srcOrd="1" destOrd="0" parTransId="{06412F28-6612-4ADF-A518-95B7C8706BB4}" sibTransId="{101788F0-102F-48A2-8CE4-59545CDE74EF}"/>
    <dgm:cxn modelId="{610C4F1F-E289-45E5-B0A7-C29598FDFF22}" type="presOf" srcId="{A88D19D9-E7FE-452B-8957-BF2A24AF4101}" destId="{2C0B8A29-DF62-4E8C-8243-A73101057120}" srcOrd="0" destOrd="0" presId="urn:microsoft.com/office/officeart/2005/8/layout/vList5"/>
    <dgm:cxn modelId="{07C40415-3217-4264-B737-9069095CC976}" type="presParOf" srcId="{1665517F-8F9B-4569-B072-509703DE52E8}" destId="{D00B955A-71E4-42B5-A102-F51BA6819192}" srcOrd="0" destOrd="0" presId="urn:microsoft.com/office/officeart/2005/8/layout/vList5"/>
    <dgm:cxn modelId="{350A7AF8-2535-430D-BB8A-D7676DA091F3}" type="presParOf" srcId="{D00B955A-71E4-42B5-A102-F51BA6819192}" destId="{2C0B8A29-DF62-4E8C-8243-A73101057120}" srcOrd="0" destOrd="0" presId="urn:microsoft.com/office/officeart/2005/8/layout/vList5"/>
    <dgm:cxn modelId="{B8CBF557-B052-4BAA-844F-75D9937A8D29}" type="presParOf" srcId="{D00B955A-71E4-42B5-A102-F51BA6819192}" destId="{658F1909-CE29-437C-9954-A75B22BD7E00}" srcOrd="1" destOrd="0" presId="urn:microsoft.com/office/officeart/2005/8/layout/vList5"/>
    <dgm:cxn modelId="{AFD4683B-D095-4B70-9626-E79C3BBF6377}" type="presParOf" srcId="{1665517F-8F9B-4569-B072-509703DE52E8}" destId="{D5E6638E-6C77-424B-A8F9-173081FC0A86}" srcOrd="1" destOrd="0" presId="urn:microsoft.com/office/officeart/2005/8/layout/vList5"/>
    <dgm:cxn modelId="{237EADC3-6FA7-460B-9214-1178DB66F1C8}" type="presParOf" srcId="{1665517F-8F9B-4569-B072-509703DE52E8}" destId="{ADD7DDCD-32BB-4E99-904A-5A8EB7E566B1}" srcOrd="2" destOrd="0" presId="urn:microsoft.com/office/officeart/2005/8/layout/vList5"/>
    <dgm:cxn modelId="{67BFE7C9-02B1-443A-B3C2-039DE6855190}" type="presParOf" srcId="{ADD7DDCD-32BB-4E99-904A-5A8EB7E566B1}" destId="{887FEFD7-B447-46E8-B183-1D3C5A6A198F}" srcOrd="0" destOrd="0" presId="urn:microsoft.com/office/officeart/2005/8/layout/vList5"/>
    <dgm:cxn modelId="{D4C5A2E4-8F0D-4EDE-BDB5-0DAF2DA9E0A7}" type="presParOf" srcId="{ADD7DDCD-32BB-4E99-904A-5A8EB7E566B1}" destId="{851E8584-0B0A-4C73-8F8B-D5137F28F2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C439CE-BADB-4547-A1E4-02E8D304FE1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1A08E1-D86D-4E07-BF75-2FBF38146815}">
      <dgm:prSet phldrT="[Текст]" custT="1"/>
      <dgm:spPr>
        <a:solidFill>
          <a:srgbClr val="FF00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500" b="1" dirty="0" smtClean="0">
              <a:solidFill>
                <a:schemeClr val="tx1"/>
              </a:solidFill>
            </a:rPr>
            <a:t>1</a:t>
          </a:r>
          <a:endParaRPr lang="ru-RU" sz="2500" b="1" dirty="0">
            <a:solidFill>
              <a:schemeClr val="tx1"/>
            </a:solidFill>
          </a:endParaRPr>
        </a:p>
      </dgm:t>
    </dgm:pt>
    <dgm:pt modelId="{2D422004-3A80-40F9-A2FB-767DED8A5872}" type="parTrans" cxnId="{2D5D59EA-28DA-4316-9FB3-9F116662F161}">
      <dgm:prSet/>
      <dgm:spPr/>
      <dgm:t>
        <a:bodyPr/>
        <a:lstStyle/>
        <a:p>
          <a:endParaRPr lang="ru-RU"/>
        </a:p>
      </dgm:t>
    </dgm:pt>
    <dgm:pt modelId="{C0D8EB34-49C3-4B0D-8FC4-B611AB9F35D8}" type="sibTrans" cxnId="{2D5D59EA-28DA-4316-9FB3-9F116662F161}">
      <dgm:prSet/>
      <dgm:spPr/>
      <dgm:t>
        <a:bodyPr/>
        <a:lstStyle/>
        <a:p>
          <a:endParaRPr lang="ru-RU"/>
        </a:p>
      </dgm:t>
    </dgm:pt>
    <dgm:pt modelId="{7C35B8ED-0484-4B93-9F65-48C3D05F3FCB}">
      <dgm:prSet phldrT="[Текст]" custT="1"/>
      <dgm:spPr/>
      <dgm:t>
        <a:bodyPr/>
        <a:lstStyle/>
        <a:p>
          <a:pPr algn="ctr"/>
          <a:r>
            <a:rPr lang="ru-RU" sz="1400" b="1" dirty="0" smtClean="0"/>
            <a:t>Родитель или законный представитель ребенка подаёт  в организацию образования (школу) заявление с приложением документов, предусмотренных стандартом государственной услуги.                                                                                                                                                                               </a:t>
          </a:r>
          <a:endParaRPr lang="ru-RU" sz="1400" b="1" dirty="0"/>
        </a:p>
      </dgm:t>
    </dgm:pt>
    <dgm:pt modelId="{013072BC-DAF4-4E1E-9619-9E292BB64373}" type="parTrans" cxnId="{07E2493A-E101-4674-81FD-CE828CF5DC84}">
      <dgm:prSet/>
      <dgm:spPr/>
      <dgm:t>
        <a:bodyPr/>
        <a:lstStyle/>
        <a:p>
          <a:endParaRPr lang="ru-RU"/>
        </a:p>
      </dgm:t>
    </dgm:pt>
    <dgm:pt modelId="{16A8216A-5A92-4D2F-9592-C23539C8E6E3}" type="sibTrans" cxnId="{07E2493A-E101-4674-81FD-CE828CF5DC84}">
      <dgm:prSet/>
      <dgm:spPr/>
      <dgm:t>
        <a:bodyPr/>
        <a:lstStyle/>
        <a:p>
          <a:endParaRPr lang="ru-RU"/>
        </a:p>
      </dgm:t>
    </dgm:pt>
    <dgm:pt modelId="{3BAD2379-3F97-4AE2-B1D7-0EC4B4F4AC4C}">
      <dgm:prSet phldrT="[Текст]"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ru-RU" sz="2500" b="1" dirty="0" smtClean="0">
              <a:solidFill>
                <a:schemeClr val="tx1"/>
              </a:solidFill>
            </a:rPr>
            <a:t>2</a:t>
          </a:r>
          <a:endParaRPr lang="ru-RU" sz="2500" b="1" dirty="0">
            <a:solidFill>
              <a:schemeClr val="tx1"/>
            </a:solidFill>
          </a:endParaRPr>
        </a:p>
      </dgm:t>
    </dgm:pt>
    <dgm:pt modelId="{C2142205-4C4C-4758-9CEF-2BC9D8E052B9}" type="parTrans" cxnId="{B671764D-35C5-4985-85BA-D573CDBE4B55}">
      <dgm:prSet/>
      <dgm:spPr/>
      <dgm:t>
        <a:bodyPr/>
        <a:lstStyle/>
        <a:p>
          <a:endParaRPr lang="ru-RU"/>
        </a:p>
      </dgm:t>
    </dgm:pt>
    <dgm:pt modelId="{2AE6D708-141F-468B-82D3-E730EA8FD8C5}" type="sibTrans" cxnId="{B671764D-35C5-4985-85BA-D573CDBE4B55}">
      <dgm:prSet/>
      <dgm:spPr/>
      <dgm:t>
        <a:bodyPr/>
        <a:lstStyle/>
        <a:p>
          <a:endParaRPr lang="ru-RU"/>
        </a:p>
      </dgm:t>
    </dgm:pt>
    <dgm:pt modelId="{88108F7B-38F3-45CE-8E89-08B1D554909A}">
      <dgm:prSet phldrT="[Текст]" custT="1"/>
      <dgm:spPr/>
      <dgm:t>
        <a:bodyPr/>
        <a:lstStyle/>
        <a:p>
          <a:pPr algn="ctr"/>
          <a:r>
            <a:rPr lang="ru-RU" sz="1400" b="1" dirty="0" smtClean="0">
              <a:solidFill>
                <a:schemeClr val="tx1"/>
              </a:solidFill>
            </a:rPr>
            <a:t>Услугодатель в течение 1 рабочего дня с момента получения документов, проверяет полноту представленных документов.                                                                                                        </a:t>
          </a:r>
          <a:endParaRPr lang="ru-RU" sz="1400" b="1" dirty="0">
            <a:solidFill>
              <a:schemeClr val="tx1"/>
            </a:solidFill>
          </a:endParaRPr>
        </a:p>
      </dgm:t>
    </dgm:pt>
    <dgm:pt modelId="{E9CAE1AA-CC51-4DF0-BC1C-DE7D6CD4F454}" type="parTrans" cxnId="{C0BA5EEC-96D7-44A9-AF5A-353680E4C2E0}">
      <dgm:prSet/>
      <dgm:spPr/>
      <dgm:t>
        <a:bodyPr/>
        <a:lstStyle/>
        <a:p>
          <a:endParaRPr lang="ru-RU"/>
        </a:p>
      </dgm:t>
    </dgm:pt>
    <dgm:pt modelId="{5AEBF808-C0CF-4F56-9E55-5309B341A3D5}" type="sibTrans" cxnId="{C0BA5EEC-96D7-44A9-AF5A-353680E4C2E0}">
      <dgm:prSet/>
      <dgm:spPr/>
      <dgm:t>
        <a:bodyPr/>
        <a:lstStyle/>
        <a:p>
          <a:endParaRPr lang="ru-RU"/>
        </a:p>
      </dgm:t>
    </dgm:pt>
    <dgm:pt modelId="{7D714651-16D9-403B-B36B-E75E69AEED3D}">
      <dgm:prSet phldrT="[Текст]" custT="1"/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ru-RU" sz="2500" b="1" smtClean="0">
              <a:solidFill>
                <a:schemeClr val="tx1"/>
              </a:solidFill>
            </a:rPr>
            <a:t>3</a:t>
          </a:r>
          <a:endParaRPr lang="ru-RU" sz="2500" b="1" dirty="0">
            <a:solidFill>
              <a:schemeClr val="tx1"/>
            </a:solidFill>
          </a:endParaRPr>
        </a:p>
      </dgm:t>
    </dgm:pt>
    <dgm:pt modelId="{F6352E5B-6CCE-447B-AF14-84265CAFC610}" type="parTrans" cxnId="{75B944EF-CED8-4C05-A2A4-14E5A4E9CC31}">
      <dgm:prSet/>
      <dgm:spPr/>
      <dgm:t>
        <a:bodyPr/>
        <a:lstStyle/>
        <a:p>
          <a:endParaRPr lang="ru-RU"/>
        </a:p>
      </dgm:t>
    </dgm:pt>
    <dgm:pt modelId="{7AB7C531-3663-41CB-92CB-439365E4082E}" type="sibTrans" cxnId="{75B944EF-CED8-4C05-A2A4-14E5A4E9CC31}">
      <dgm:prSet/>
      <dgm:spPr/>
      <dgm:t>
        <a:bodyPr/>
        <a:lstStyle/>
        <a:p>
          <a:endParaRPr lang="ru-RU"/>
        </a:p>
      </dgm:t>
    </dgm:pt>
    <dgm:pt modelId="{2F109ED2-4F3A-44DD-8F70-1950E1AF2CE8}">
      <dgm:prSet phldrT="[Текст]" custT="1"/>
      <dgm:spPr/>
      <dgm:t>
        <a:bodyPr/>
        <a:lstStyle/>
        <a:p>
          <a:pPr algn="ctr"/>
          <a:r>
            <a:rPr lang="ru-RU" sz="1400" b="1" dirty="0" smtClean="0">
              <a:solidFill>
                <a:schemeClr val="tx1"/>
              </a:solidFill>
            </a:rPr>
            <a:t>По итогам проверки документов </a:t>
          </a:r>
          <a:r>
            <a:rPr lang="ru-RU" sz="1400" b="1" dirty="0" err="1" smtClean="0">
              <a:solidFill>
                <a:schemeClr val="tx1"/>
              </a:solidFill>
            </a:rPr>
            <a:t>услугодатель</a:t>
          </a:r>
          <a:r>
            <a:rPr lang="ru-RU" sz="1400" b="1" dirty="0" smtClean="0">
              <a:solidFill>
                <a:schemeClr val="tx1"/>
              </a:solidFill>
            </a:rPr>
            <a:t> в течение 3 (трех) рабочих дней готовит справку о предоставлении бесплатного и льготного питания либо мотивированный ответ об отказе в оказании государственной услуги в случаях и по основаниям, предусмотренным в пункте 9 стандарта госуслуги.</a:t>
          </a:r>
          <a:endParaRPr lang="ru-RU" sz="1400" b="1" dirty="0">
            <a:solidFill>
              <a:schemeClr val="tx1"/>
            </a:solidFill>
          </a:endParaRPr>
        </a:p>
      </dgm:t>
    </dgm:pt>
    <dgm:pt modelId="{FAB58A2D-2553-412C-8148-E613521BD15A}" type="parTrans" cxnId="{620B2964-B51E-4871-99B5-5B9E019E906E}">
      <dgm:prSet/>
      <dgm:spPr/>
      <dgm:t>
        <a:bodyPr/>
        <a:lstStyle/>
        <a:p>
          <a:endParaRPr lang="ru-RU"/>
        </a:p>
      </dgm:t>
    </dgm:pt>
    <dgm:pt modelId="{305096FB-D7C1-4D49-9453-D03E9BC4ADC6}" type="sibTrans" cxnId="{620B2964-B51E-4871-99B5-5B9E019E906E}">
      <dgm:prSet/>
      <dgm:spPr/>
      <dgm:t>
        <a:bodyPr/>
        <a:lstStyle/>
        <a:p>
          <a:endParaRPr lang="ru-RU"/>
        </a:p>
      </dgm:t>
    </dgm:pt>
    <dgm:pt modelId="{F0EEE93E-C203-48CF-81B2-14A6FA7BCB5F}">
      <dgm:prSet phldrT="[Текст]" custT="1"/>
      <dgm:spPr/>
      <dgm:t>
        <a:bodyPr/>
        <a:lstStyle/>
        <a:p>
          <a:pPr algn="ctr"/>
          <a:r>
            <a:rPr lang="ru-RU" sz="1400" b="1" i="1" dirty="0" smtClean="0"/>
            <a:t>                                                                                                                                                                           </a:t>
          </a:r>
          <a:r>
            <a:rPr lang="ru-RU" sz="1400" b="1" i="1" dirty="0" smtClean="0">
              <a:solidFill>
                <a:srgbClr val="7030A0"/>
              </a:solidFill>
            </a:rPr>
            <a:t>Способы подачи заявления – канцелярия школы или </a:t>
          </a:r>
          <a:r>
            <a:rPr lang="ru-RU" sz="1400" b="1" i="1" dirty="0" err="1" smtClean="0">
              <a:solidFill>
                <a:srgbClr val="7030A0"/>
              </a:solidFill>
            </a:rPr>
            <a:t>веб-портал</a:t>
          </a:r>
          <a:r>
            <a:rPr lang="ru-RU" sz="1400" b="1" i="1" dirty="0" smtClean="0">
              <a:solidFill>
                <a:srgbClr val="7030A0"/>
              </a:solidFill>
            </a:rPr>
            <a:t> </a:t>
          </a:r>
          <a:r>
            <a:rPr lang="en-US" sz="1400" b="1" i="1" dirty="0" smtClean="0">
              <a:solidFill>
                <a:srgbClr val="7030A0"/>
              </a:solidFill>
            </a:rPr>
            <a:t>egov.kz </a:t>
          </a:r>
          <a:r>
            <a:rPr lang="ru-RU" sz="1400" b="1" i="1" dirty="0" smtClean="0">
              <a:solidFill>
                <a:srgbClr val="7030A0"/>
              </a:solidFill>
            </a:rPr>
            <a:t>(или </a:t>
          </a:r>
          <a:r>
            <a:rPr lang="en-US" sz="1400" b="1" i="1" dirty="0" smtClean="0">
              <a:solidFill>
                <a:srgbClr val="7030A0"/>
              </a:solidFill>
            </a:rPr>
            <a:t>e.bilimal.kz</a:t>
          </a:r>
          <a:r>
            <a:rPr lang="ru-RU" sz="1400" b="1" i="1" dirty="0" smtClean="0">
              <a:solidFill>
                <a:srgbClr val="7030A0"/>
              </a:solidFill>
            </a:rPr>
            <a:t>)</a:t>
          </a:r>
          <a:endParaRPr lang="ru-RU" sz="1400" b="1" dirty="0">
            <a:solidFill>
              <a:srgbClr val="7030A0"/>
            </a:solidFill>
          </a:endParaRPr>
        </a:p>
      </dgm:t>
    </dgm:pt>
    <dgm:pt modelId="{A8161653-EFD6-44B4-B91D-6E9EBA3FD8BC}" type="parTrans" cxnId="{0C9F3A8F-2137-4EEB-842B-7479E6B3AAAA}">
      <dgm:prSet/>
      <dgm:spPr/>
      <dgm:t>
        <a:bodyPr/>
        <a:lstStyle/>
        <a:p>
          <a:endParaRPr lang="ru-RU"/>
        </a:p>
      </dgm:t>
    </dgm:pt>
    <dgm:pt modelId="{05CC6884-61A6-4FCA-B57A-12876B98A725}" type="sibTrans" cxnId="{0C9F3A8F-2137-4EEB-842B-7479E6B3AAAA}">
      <dgm:prSet/>
      <dgm:spPr/>
      <dgm:t>
        <a:bodyPr/>
        <a:lstStyle/>
        <a:p>
          <a:endParaRPr lang="ru-RU"/>
        </a:p>
      </dgm:t>
    </dgm:pt>
    <dgm:pt modelId="{C84B8A04-FE51-40E2-A267-B81DE763CDC3}">
      <dgm:prSet phldrT="[Текст]" custT="1"/>
      <dgm:spPr/>
      <dgm:t>
        <a:bodyPr/>
        <a:lstStyle/>
        <a:p>
          <a:pPr algn="ctr"/>
          <a:r>
            <a:rPr lang="ru-RU" sz="1400" b="1" i="1" dirty="0" smtClean="0"/>
            <a:t>                                                                                                                                                                               </a:t>
          </a:r>
          <a:r>
            <a:rPr lang="ru-RU" sz="1400" b="1" i="1" dirty="0" smtClean="0">
              <a:solidFill>
                <a:srgbClr val="7030A0"/>
              </a:solidFill>
            </a:rPr>
            <a:t>В случае предоставления неполного пакета документов или документов с истекшим сроком действия </a:t>
          </a:r>
          <a:r>
            <a:rPr lang="ru-RU" sz="1400" b="1" i="1" dirty="0" err="1" smtClean="0">
              <a:solidFill>
                <a:srgbClr val="7030A0"/>
              </a:solidFill>
            </a:rPr>
            <a:t>услугодатель</a:t>
          </a:r>
          <a:r>
            <a:rPr lang="ru-RU" sz="1400" b="1" i="1" dirty="0" smtClean="0">
              <a:solidFill>
                <a:srgbClr val="7030A0"/>
              </a:solidFill>
            </a:rPr>
            <a:t> отказывает в приеме заявления.</a:t>
          </a:r>
          <a:endParaRPr lang="ru-RU" sz="1400" b="1" dirty="0">
            <a:solidFill>
              <a:srgbClr val="7030A0"/>
            </a:solidFill>
          </a:endParaRPr>
        </a:p>
      </dgm:t>
    </dgm:pt>
    <dgm:pt modelId="{DCA1A506-2694-427D-9F5A-40CD83A1DBC3}" type="parTrans" cxnId="{19974FB5-897A-4943-9931-3BD39A2B9BDD}">
      <dgm:prSet/>
      <dgm:spPr/>
      <dgm:t>
        <a:bodyPr/>
        <a:lstStyle/>
        <a:p>
          <a:endParaRPr lang="ru-RU"/>
        </a:p>
      </dgm:t>
    </dgm:pt>
    <dgm:pt modelId="{BFF79F18-B974-40BE-B0AB-7AD928759D01}" type="sibTrans" cxnId="{19974FB5-897A-4943-9931-3BD39A2B9BDD}">
      <dgm:prSet/>
      <dgm:spPr/>
      <dgm:t>
        <a:bodyPr/>
        <a:lstStyle/>
        <a:p>
          <a:endParaRPr lang="ru-RU"/>
        </a:p>
      </dgm:t>
    </dgm:pt>
    <dgm:pt modelId="{21CAA78D-FCEF-416E-A576-D3E9E6714140}" type="pres">
      <dgm:prSet presAssocID="{6FC439CE-BADB-4547-A1E4-02E8D304FE1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D17D80-A2BA-4550-AD7D-16E759660638}" type="pres">
      <dgm:prSet presAssocID="{B71A08E1-D86D-4E07-BF75-2FBF38146815}" presName="composite" presStyleCnt="0"/>
      <dgm:spPr/>
    </dgm:pt>
    <dgm:pt modelId="{47E82003-FF77-47F1-A794-C8D37E40DE58}" type="pres">
      <dgm:prSet presAssocID="{B71A08E1-D86D-4E07-BF75-2FBF38146815}" presName="parentText" presStyleLbl="alignNode1" presStyleIdx="0" presStyleCnt="3" custLinFactNeighborX="0" custLinFactNeighborY="-16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097517-17BB-43BE-89FB-94E5F3881DC5}" type="pres">
      <dgm:prSet presAssocID="{B71A08E1-D86D-4E07-BF75-2FBF38146815}" presName="descendantText" presStyleLbl="alignAcc1" presStyleIdx="0" presStyleCnt="3" custScaleY="133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200A50-3C5B-4D19-83A7-CFD34598C8A0}" type="pres">
      <dgm:prSet presAssocID="{C0D8EB34-49C3-4B0D-8FC4-B611AB9F35D8}" presName="sp" presStyleCnt="0"/>
      <dgm:spPr/>
    </dgm:pt>
    <dgm:pt modelId="{3177362E-63CD-4F5E-B511-A5776CF9C194}" type="pres">
      <dgm:prSet presAssocID="{3BAD2379-3F97-4AE2-B1D7-0EC4B4F4AC4C}" presName="composite" presStyleCnt="0"/>
      <dgm:spPr/>
    </dgm:pt>
    <dgm:pt modelId="{644BD96A-9667-4D58-A5C8-82826FA916D9}" type="pres">
      <dgm:prSet presAssocID="{3BAD2379-3F97-4AE2-B1D7-0EC4B4F4AC4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87EACC-D21B-40AA-948E-7E1F2972B24B}" type="pres">
      <dgm:prSet presAssocID="{3BAD2379-3F97-4AE2-B1D7-0EC4B4F4AC4C}" presName="descendantText" presStyleLbl="alignAcc1" presStyleIdx="1" presStyleCnt="3" custScaleY="129236" custLinFactNeighborX="-256" custLinFactNeighborY="-3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CA742A-AA22-4EE6-81F1-739B9C07A94E}" type="pres">
      <dgm:prSet presAssocID="{2AE6D708-141F-468B-82D3-E730EA8FD8C5}" presName="sp" presStyleCnt="0"/>
      <dgm:spPr/>
    </dgm:pt>
    <dgm:pt modelId="{998FD838-1016-4472-B4C2-DD99A50BAB62}" type="pres">
      <dgm:prSet presAssocID="{7D714651-16D9-403B-B36B-E75E69AEED3D}" presName="composite" presStyleCnt="0"/>
      <dgm:spPr/>
    </dgm:pt>
    <dgm:pt modelId="{E9AA98D4-AB52-4054-9439-84D339543C19}" type="pres">
      <dgm:prSet presAssocID="{7D714651-16D9-403B-B36B-E75E69AEED3D}" presName="parentText" presStyleLbl="alignNode1" presStyleIdx="2" presStyleCnt="3" custLinFactNeighborX="-6591" custLinFactNeighborY="-69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BB4AA-C0B7-47ED-A80C-6D60D25A22CE}" type="pres">
      <dgm:prSet presAssocID="{7D714651-16D9-403B-B36B-E75E69AEED3D}" presName="descendantText" presStyleLbl="alignAcc1" presStyleIdx="2" presStyleCnt="3" custScaleY="131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F64E7A-88B2-4DA6-A170-3A17131C2D3C}" type="presOf" srcId="{2F109ED2-4F3A-44DD-8F70-1950E1AF2CE8}" destId="{B0CBB4AA-C0B7-47ED-A80C-6D60D25A22CE}" srcOrd="0" destOrd="0" presId="urn:microsoft.com/office/officeart/2005/8/layout/chevron2"/>
    <dgm:cxn modelId="{72991013-F653-4759-83AA-91D67213650E}" type="presOf" srcId="{B71A08E1-D86D-4E07-BF75-2FBF38146815}" destId="{47E82003-FF77-47F1-A794-C8D37E40DE58}" srcOrd="0" destOrd="0" presId="urn:microsoft.com/office/officeart/2005/8/layout/chevron2"/>
    <dgm:cxn modelId="{0C9F3A8F-2137-4EEB-842B-7479E6B3AAAA}" srcId="{B71A08E1-D86D-4E07-BF75-2FBF38146815}" destId="{F0EEE93E-C203-48CF-81B2-14A6FA7BCB5F}" srcOrd="1" destOrd="0" parTransId="{A8161653-EFD6-44B4-B91D-6E9EBA3FD8BC}" sibTransId="{05CC6884-61A6-4FCA-B57A-12876B98A725}"/>
    <dgm:cxn modelId="{07E2493A-E101-4674-81FD-CE828CF5DC84}" srcId="{B71A08E1-D86D-4E07-BF75-2FBF38146815}" destId="{7C35B8ED-0484-4B93-9F65-48C3D05F3FCB}" srcOrd="0" destOrd="0" parTransId="{013072BC-DAF4-4E1E-9619-9E292BB64373}" sibTransId="{16A8216A-5A92-4D2F-9592-C23539C8E6E3}"/>
    <dgm:cxn modelId="{AA3F09F6-6ED6-4AB9-9F7C-01E59F467038}" type="presOf" srcId="{88108F7B-38F3-45CE-8E89-08B1D554909A}" destId="{3887EACC-D21B-40AA-948E-7E1F2972B24B}" srcOrd="0" destOrd="0" presId="urn:microsoft.com/office/officeart/2005/8/layout/chevron2"/>
    <dgm:cxn modelId="{86625C3E-C378-40E3-8D03-04A4B2D3B110}" type="presOf" srcId="{F0EEE93E-C203-48CF-81B2-14A6FA7BCB5F}" destId="{13097517-17BB-43BE-89FB-94E5F3881DC5}" srcOrd="0" destOrd="1" presId="urn:microsoft.com/office/officeart/2005/8/layout/chevron2"/>
    <dgm:cxn modelId="{C0BA5EEC-96D7-44A9-AF5A-353680E4C2E0}" srcId="{3BAD2379-3F97-4AE2-B1D7-0EC4B4F4AC4C}" destId="{88108F7B-38F3-45CE-8E89-08B1D554909A}" srcOrd="0" destOrd="0" parTransId="{E9CAE1AA-CC51-4DF0-BC1C-DE7D6CD4F454}" sibTransId="{5AEBF808-C0CF-4F56-9E55-5309B341A3D5}"/>
    <dgm:cxn modelId="{75B944EF-CED8-4C05-A2A4-14E5A4E9CC31}" srcId="{6FC439CE-BADB-4547-A1E4-02E8D304FE1C}" destId="{7D714651-16D9-403B-B36B-E75E69AEED3D}" srcOrd="2" destOrd="0" parTransId="{F6352E5B-6CCE-447B-AF14-84265CAFC610}" sibTransId="{7AB7C531-3663-41CB-92CB-439365E4082E}"/>
    <dgm:cxn modelId="{B671764D-35C5-4985-85BA-D573CDBE4B55}" srcId="{6FC439CE-BADB-4547-A1E4-02E8D304FE1C}" destId="{3BAD2379-3F97-4AE2-B1D7-0EC4B4F4AC4C}" srcOrd="1" destOrd="0" parTransId="{C2142205-4C4C-4758-9CEF-2BC9D8E052B9}" sibTransId="{2AE6D708-141F-468B-82D3-E730EA8FD8C5}"/>
    <dgm:cxn modelId="{8970C196-F54F-4AC2-AC16-8CC9D62786E9}" type="presOf" srcId="{7C35B8ED-0484-4B93-9F65-48C3D05F3FCB}" destId="{13097517-17BB-43BE-89FB-94E5F3881DC5}" srcOrd="0" destOrd="0" presId="urn:microsoft.com/office/officeart/2005/8/layout/chevron2"/>
    <dgm:cxn modelId="{620B2964-B51E-4871-99B5-5B9E019E906E}" srcId="{7D714651-16D9-403B-B36B-E75E69AEED3D}" destId="{2F109ED2-4F3A-44DD-8F70-1950E1AF2CE8}" srcOrd="0" destOrd="0" parTransId="{FAB58A2D-2553-412C-8148-E613521BD15A}" sibTransId="{305096FB-D7C1-4D49-9453-D03E9BC4ADC6}"/>
    <dgm:cxn modelId="{737FE554-0A97-40A9-B4E7-689742180D03}" type="presOf" srcId="{C84B8A04-FE51-40E2-A267-B81DE763CDC3}" destId="{3887EACC-D21B-40AA-948E-7E1F2972B24B}" srcOrd="0" destOrd="1" presId="urn:microsoft.com/office/officeart/2005/8/layout/chevron2"/>
    <dgm:cxn modelId="{DAF4DF2B-1C0D-4BA0-A2F8-012F9C26FC51}" type="presOf" srcId="{6FC439CE-BADB-4547-A1E4-02E8D304FE1C}" destId="{21CAA78D-FCEF-416E-A576-D3E9E6714140}" srcOrd="0" destOrd="0" presId="urn:microsoft.com/office/officeart/2005/8/layout/chevron2"/>
    <dgm:cxn modelId="{70045CC2-A48B-4BAC-924C-110F55D5A2FD}" type="presOf" srcId="{3BAD2379-3F97-4AE2-B1D7-0EC4B4F4AC4C}" destId="{644BD96A-9667-4D58-A5C8-82826FA916D9}" srcOrd="0" destOrd="0" presId="urn:microsoft.com/office/officeart/2005/8/layout/chevron2"/>
    <dgm:cxn modelId="{3E8EBDCF-01A0-47C6-8192-231716D0B260}" type="presOf" srcId="{7D714651-16D9-403B-B36B-E75E69AEED3D}" destId="{E9AA98D4-AB52-4054-9439-84D339543C19}" srcOrd="0" destOrd="0" presId="urn:microsoft.com/office/officeart/2005/8/layout/chevron2"/>
    <dgm:cxn modelId="{19974FB5-897A-4943-9931-3BD39A2B9BDD}" srcId="{3BAD2379-3F97-4AE2-B1D7-0EC4B4F4AC4C}" destId="{C84B8A04-FE51-40E2-A267-B81DE763CDC3}" srcOrd="1" destOrd="0" parTransId="{DCA1A506-2694-427D-9F5A-40CD83A1DBC3}" sibTransId="{BFF79F18-B974-40BE-B0AB-7AD928759D01}"/>
    <dgm:cxn modelId="{2D5D59EA-28DA-4316-9FB3-9F116662F161}" srcId="{6FC439CE-BADB-4547-A1E4-02E8D304FE1C}" destId="{B71A08E1-D86D-4E07-BF75-2FBF38146815}" srcOrd="0" destOrd="0" parTransId="{2D422004-3A80-40F9-A2FB-767DED8A5872}" sibTransId="{C0D8EB34-49C3-4B0D-8FC4-B611AB9F35D8}"/>
    <dgm:cxn modelId="{8FCDB9CC-1D36-45E6-A910-0322FA9250DA}" type="presParOf" srcId="{21CAA78D-FCEF-416E-A576-D3E9E6714140}" destId="{7ED17D80-A2BA-4550-AD7D-16E759660638}" srcOrd="0" destOrd="0" presId="urn:microsoft.com/office/officeart/2005/8/layout/chevron2"/>
    <dgm:cxn modelId="{4BEC9A41-9FC3-4A81-B292-6E8BB40C2E16}" type="presParOf" srcId="{7ED17D80-A2BA-4550-AD7D-16E759660638}" destId="{47E82003-FF77-47F1-A794-C8D37E40DE58}" srcOrd="0" destOrd="0" presId="urn:microsoft.com/office/officeart/2005/8/layout/chevron2"/>
    <dgm:cxn modelId="{EB91058B-F923-4209-80AB-7E75AFA6EE7C}" type="presParOf" srcId="{7ED17D80-A2BA-4550-AD7D-16E759660638}" destId="{13097517-17BB-43BE-89FB-94E5F3881DC5}" srcOrd="1" destOrd="0" presId="urn:microsoft.com/office/officeart/2005/8/layout/chevron2"/>
    <dgm:cxn modelId="{FC21498D-6E4B-4A84-9443-AA4ED8C6305F}" type="presParOf" srcId="{21CAA78D-FCEF-416E-A576-D3E9E6714140}" destId="{6C200A50-3C5B-4D19-83A7-CFD34598C8A0}" srcOrd="1" destOrd="0" presId="urn:microsoft.com/office/officeart/2005/8/layout/chevron2"/>
    <dgm:cxn modelId="{086C7A8C-019A-4990-8C9C-2B639C3EFE59}" type="presParOf" srcId="{21CAA78D-FCEF-416E-A576-D3E9E6714140}" destId="{3177362E-63CD-4F5E-B511-A5776CF9C194}" srcOrd="2" destOrd="0" presId="urn:microsoft.com/office/officeart/2005/8/layout/chevron2"/>
    <dgm:cxn modelId="{CDE33357-322B-41A8-8420-1B75E2213C76}" type="presParOf" srcId="{3177362E-63CD-4F5E-B511-A5776CF9C194}" destId="{644BD96A-9667-4D58-A5C8-82826FA916D9}" srcOrd="0" destOrd="0" presId="urn:microsoft.com/office/officeart/2005/8/layout/chevron2"/>
    <dgm:cxn modelId="{DB49E83A-9FB0-4E6C-B999-D77A4D05A38C}" type="presParOf" srcId="{3177362E-63CD-4F5E-B511-A5776CF9C194}" destId="{3887EACC-D21B-40AA-948E-7E1F2972B24B}" srcOrd="1" destOrd="0" presId="urn:microsoft.com/office/officeart/2005/8/layout/chevron2"/>
    <dgm:cxn modelId="{7FF1157E-6372-4A67-971C-8666E0095ECB}" type="presParOf" srcId="{21CAA78D-FCEF-416E-A576-D3E9E6714140}" destId="{02CA742A-AA22-4EE6-81F1-739B9C07A94E}" srcOrd="3" destOrd="0" presId="urn:microsoft.com/office/officeart/2005/8/layout/chevron2"/>
    <dgm:cxn modelId="{4CA5A9C7-51A8-4820-9862-BA9543EBF526}" type="presParOf" srcId="{21CAA78D-FCEF-416E-A576-D3E9E6714140}" destId="{998FD838-1016-4472-B4C2-DD99A50BAB62}" srcOrd="4" destOrd="0" presId="urn:microsoft.com/office/officeart/2005/8/layout/chevron2"/>
    <dgm:cxn modelId="{172DC741-A2CA-408D-B00D-69A9F8E38A8E}" type="presParOf" srcId="{998FD838-1016-4472-B4C2-DD99A50BAB62}" destId="{E9AA98D4-AB52-4054-9439-84D339543C19}" srcOrd="0" destOrd="0" presId="urn:microsoft.com/office/officeart/2005/8/layout/chevron2"/>
    <dgm:cxn modelId="{ED7A7CDB-9338-43D6-9D66-0B87BDBAA258}" type="presParOf" srcId="{998FD838-1016-4472-B4C2-DD99A50BAB62}" destId="{B0CBB4AA-C0B7-47ED-A80C-6D60D25A22C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C439CE-BADB-4547-A1E4-02E8D304FE1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1A08E1-D86D-4E07-BF75-2FBF38146815}">
      <dgm:prSet phldrT="[Текст]" custT="1"/>
      <dgm:spPr>
        <a:solidFill>
          <a:srgbClr val="FF00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500" b="1" dirty="0" smtClean="0">
              <a:solidFill>
                <a:schemeClr val="tx1"/>
              </a:solidFill>
            </a:rPr>
            <a:t>4</a:t>
          </a:r>
          <a:endParaRPr lang="ru-RU" sz="2500" b="1" dirty="0">
            <a:solidFill>
              <a:schemeClr val="tx1"/>
            </a:solidFill>
          </a:endParaRPr>
        </a:p>
      </dgm:t>
    </dgm:pt>
    <dgm:pt modelId="{2D422004-3A80-40F9-A2FB-767DED8A5872}" type="parTrans" cxnId="{2D5D59EA-28DA-4316-9FB3-9F116662F161}">
      <dgm:prSet/>
      <dgm:spPr/>
      <dgm:t>
        <a:bodyPr/>
        <a:lstStyle/>
        <a:p>
          <a:endParaRPr lang="ru-RU"/>
        </a:p>
      </dgm:t>
    </dgm:pt>
    <dgm:pt modelId="{C0D8EB34-49C3-4B0D-8FC4-B611AB9F35D8}" type="sibTrans" cxnId="{2D5D59EA-28DA-4316-9FB3-9F116662F161}">
      <dgm:prSet/>
      <dgm:spPr/>
      <dgm:t>
        <a:bodyPr/>
        <a:lstStyle/>
        <a:p>
          <a:endParaRPr lang="ru-RU"/>
        </a:p>
      </dgm:t>
    </dgm:pt>
    <dgm:pt modelId="{7C35B8ED-0484-4B93-9F65-48C3D05F3FCB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r>
            <a:rPr kumimoji="0" lang="ru-RU" sz="1400" b="1" i="0" u="none" strike="noStrike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В случае выявления оснований для отказа </a:t>
          </a:r>
          <a:r>
            <a:rPr kumimoji="0" lang="ru-RU" sz="1400" b="1" i="0" u="none" strike="noStrike" cap="none" spc="0" normalizeH="0" baseline="0" noProof="0" dirty="0" err="1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услугодатель</a:t>
          </a:r>
          <a:r>
            <a:rPr kumimoji="0" lang="ru-RU" sz="1400" b="1" i="0" u="none" strike="noStrike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 не позднее чем за 3 (три) рабочих дня до завершения срока оказания госуслуги согласно статьи 73 АППК РК </a:t>
          </a:r>
          <a:r>
            <a:rPr lang="ru-RU" sz="1400" b="1" dirty="0" smtClean="0"/>
            <a:t>направляет </a:t>
          </a:r>
          <a:r>
            <a:rPr lang="ru-RU" sz="1400" b="1" dirty="0" err="1" smtClean="0"/>
            <a:t>услугополучателю</a:t>
          </a:r>
          <a:r>
            <a:rPr lang="ru-RU" sz="1400" b="1" dirty="0" smtClean="0"/>
            <a:t> уведомление о предварительном решении об отказе в оказании государственной услуги, а также о времени и месте проведения заслушивания для возможности выразить </a:t>
          </a:r>
          <a:r>
            <a:rPr lang="ru-RU" sz="1400" b="1" dirty="0" err="1" smtClean="0"/>
            <a:t>услугополучателю</a:t>
          </a:r>
          <a:r>
            <a:rPr lang="ru-RU" sz="1400" b="1" dirty="0" smtClean="0"/>
            <a:t> позицию по предварительному решению.       </a:t>
          </a:r>
          <a:r>
            <a:rPr lang="ru-RU" sz="1400" b="1" i="1" u="none" dirty="0" smtClean="0">
              <a:solidFill>
                <a:schemeClr val="accent1">
                  <a:lumMod val="75000"/>
                </a:schemeClr>
              </a:solidFill>
            </a:rPr>
            <a:t>                                                                                                                                                                </a:t>
          </a:r>
          <a:endParaRPr lang="ru-RU" sz="1400" b="1" dirty="0"/>
        </a:p>
      </dgm:t>
    </dgm:pt>
    <dgm:pt modelId="{013072BC-DAF4-4E1E-9619-9E292BB64373}" type="parTrans" cxnId="{07E2493A-E101-4674-81FD-CE828CF5DC84}">
      <dgm:prSet/>
      <dgm:spPr/>
      <dgm:t>
        <a:bodyPr/>
        <a:lstStyle/>
        <a:p>
          <a:endParaRPr lang="ru-RU"/>
        </a:p>
      </dgm:t>
    </dgm:pt>
    <dgm:pt modelId="{16A8216A-5A92-4D2F-9592-C23539C8E6E3}" type="sibTrans" cxnId="{07E2493A-E101-4674-81FD-CE828CF5DC84}">
      <dgm:prSet/>
      <dgm:spPr/>
      <dgm:t>
        <a:bodyPr/>
        <a:lstStyle/>
        <a:p>
          <a:endParaRPr lang="ru-RU"/>
        </a:p>
      </dgm:t>
    </dgm:pt>
    <dgm:pt modelId="{21CAA78D-FCEF-416E-A576-D3E9E6714140}" type="pres">
      <dgm:prSet presAssocID="{6FC439CE-BADB-4547-A1E4-02E8D304FE1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D17D80-A2BA-4550-AD7D-16E759660638}" type="pres">
      <dgm:prSet presAssocID="{B71A08E1-D86D-4E07-BF75-2FBF38146815}" presName="composite" presStyleCnt="0"/>
      <dgm:spPr/>
    </dgm:pt>
    <dgm:pt modelId="{47E82003-FF77-47F1-A794-C8D37E40DE58}" type="pres">
      <dgm:prSet presAssocID="{B71A08E1-D86D-4E07-BF75-2FBF38146815}" presName="parentText" presStyleLbl="alignNode1" presStyleIdx="0" presStyleCnt="1" custScaleX="93082" custLinFactNeighborX="0" custLinFactNeighborY="-16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097517-17BB-43BE-89FB-94E5F3881DC5}" type="pres">
      <dgm:prSet presAssocID="{B71A08E1-D86D-4E07-BF75-2FBF38146815}" presName="descendantText" presStyleLbl="alignAcc1" presStyleIdx="0" presStyleCnt="1" custScaleY="117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5D59EA-28DA-4316-9FB3-9F116662F161}" srcId="{6FC439CE-BADB-4547-A1E4-02E8D304FE1C}" destId="{B71A08E1-D86D-4E07-BF75-2FBF38146815}" srcOrd="0" destOrd="0" parTransId="{2D422004-3A80-40F9-A2FB-767DED8A5872}" sibTransId="{C0D8EB34-49C3-4B0D-8FC4-B611AB9F35D8}"/>
    <dgm:cxn modelId="{9CA6F8DC-F201-49AC-B7A7-DB0D5E27BB38}" type="presOf" srcId="{6FC439CE-BADB-4547-A1E4-02E8D304FE1C}" destId="{21CAA78D-FCEF-416E-A576-D3E9E6714140}" srcOrd="0" destOrd="0" presId="urn:microsoft.com/office/officeart/2005/8/layout/chevron2"/>
    <dgm:cxn modelId="{F241477F-6742-4A25-BB45-3C3EC0F461A5}" type="presOf" srcId="{B71A08E1-D86D-4E07-BF75-2FBF38146815}" destId="{47E82003-FF77-47F1-A794-C8D37E40DE58}" srcOrd="0" destOrd="0" presId="urn:microsoft.com/office/officeart/2005/8/layout/chevron2"/>
    <dgm:cxn modelId="{07E2493A-E101-4674-81FD-CE828CF5DC84}" srcId="{B71A08E1-D86D-4E07-BF75-2FBF38146815}" destId="{7C35B8ED-0484-4B93-9F65-48C3D05F3FCB}" srcOrd="0" destOrd="0" parTransId="{013072BC-DAF4-4E1E-9619-9E292BB64373}" sibTransId="{16A8216A-5A92-4D2F-9592-C23539C8E6E3}"/>
    <dgm:cxn modelId="{D70FA6E3-5E90-4325-87B6-A54605E8FC37}" type="presOf" srcId="{7C35B8ED-0484-4B93-9F65-48C3D05F3FCB}" destId="{13097517-17BB-43BE-89FB-94E5F3881DC5}" srcOrd="0" destOrd="0" presId="urn:microsoft.com/office/officeart/2005/8/layout/chevron2"/>
    <dgm:cxn modelId="{62A8C109-0E9B-464C-B972-ECB159104274}" type="presParOf" srcId="{21CAA78D-FCEF-416E-A576-D3E9E6714140}" destId="{7ED17D80-A2BA-4550-AD7D-16E759660638}" srcOrd="0" destOrd="0" presId="urn:microsoft.com/office/officeart/2005/8/layout/chevron2"/>
    <dgm:cxn modelId="{D844A396-57D0-4495-96DA-CEBCDA15E7D9}" type="presParOf" srcId="{7ED17D80-A2BA-4550-AD7D-16E759660638}" destId="{47E82003-FF77-47F1-A794-C8D37E40DE58}" srcOrd="0" destOrd="0" presId="urn:microsoft.com/office/officeart/2005/8/layout/chevron2"/>
    <dgm:cxn modelId="{1062639F-C210-4F50-8C13-175A209E0DB8}" type="presParOf" srcId="{7ED17D80-A2BA-4550-AD7D-16E759660638}" destId="{13097517-17BB-43BE-89FB-94E5F3881DC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BB234F-1017-4649-8DA5-306AD2618ED6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454092-4005-4868-A9BF-B988DD255F12}">
      <dgm:prSet phldrT="[Текст]"/>
      <dgm:spPr>
        <a:solidFill>
          <a:schemeClr val="accent5">
            <a:lumMod val="40000"/>
            <a:lumOff val="60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ru-RU" b="1" i="1" dirty="0" smtClean="0">
              <a:solidFill>
                <a:srgbClr val="FF0000"/>
              </a:solidFill>
            </a:rPr>
            <a:t>1 причина</a:t>
          </a:r>
          <a:endParaRPr lang="ru-RU" b="1" i="1" dirty="0">
            <a:solidFill>
              <a:srgbClr val="FF0000"/>
            </a:solidFill>
          </a:endParaRPr>
        </a:p>
      </dgm:t>
    </dgm:pt>
    <dgm:pt modelId="{9F474A03-6C80-4256-B567-54C972EFF163}" type="parTrans" cxnId="{012D0507-0AAA-42D7-A494-E5D6947483D8}">
      <dgm:prSet/>
      <dgm:spPr/>
      <dgm:t>
        <a:bodyPr/>
        <a:lstStyle/>
        <a:p>
          <a:endParaRPr lang="ru-RU"/>
        </a:p>
      </dgm:t>
    </dgm:pt>
    <dgm:pt modelId="{204AEC48-32D5-4AA5-8EC9-B77A69A6D6F4}" type="sibTrans" cxnId="{012D0507-0AAA-42D7-A494-E5D6947483D8}">
      <dgm:prSet/>
      <dgm:spPr/>
      <dgm:t>
        <a:bodyPr/>
        <a:lstStyle/>
        <a:p>
          <a:endParaRPr lang="ru-RU"/>
        </a:p>
      </dgm:t>
    </dgm:pt>
    <dgm:pt modelId="{E9BE68D0-DA0C-4FA6-92D1-9BF7A471057C}">
      <dgm:prSet phldrT="[Текст]" custT="1"/>
      <dgm:spPr>
        <a:noFill/>
      </dgm:spPr>
      <dgm:t>
        <a:bodyPr/>
        <a:lstStyle/>
        <a:p>
          <a:pPr algn="ctr"/>
          <a:endParaRPr lang="ru-RU" sz="500" b="1" dirty="0" smtClean="0">
            <a:solidFill>
              <a:schemeClr val="tx1"/>
            </a:solidFill>
          </a:endParaRPr>
        </a:p>
        <a:p>
          <a:pPr algn="ctr"/>
          <a:r>
            <a:rPr lang="ru-RU" sz="1150" b="1" dirty="0" smtClean="0">
              <a:solidFill>
                <a:schemeClr val="tx1"/>
              </a:solidFill>
            </a:rPr>
            <a:t>Установление недостоверности документов, представленных </a:t>
          </a:r>
          <a:r>
            <a:rPr lang="ru-RU" sz="1150" b="1" dirty="0" err="1" smtClean="0">
              <a:solidFill>
                <a:schemeClr val="tx1"/>
              </a:solidFill>
            </a:rPr>
            <a:t>услугополучателем</a:t>
          </a:r>
          <a:r>
            <a:rPr lang="ru-RU" sz="1150" b="1" dirty="0" smtClean="0">
              <a:solidFill>
                <a:schemeClr val="tx1"/>
              </a:solidFill>
            </a:rPr>
            <a:t> для получения госуслуги или сведений содержащихся в них.</a:t>
          </a:r>
          <a:endParaRPr lang="ru-RU" sz="1150" b="1" dirty="0">
            <a:solidFill>
              <a:schemeClr val="tx1"/>
            </a:solidFill>
          </a:endParaRPr>
        </a:p>
      </dgm:t>
    </dgm:pt>
    <dgm:pt modelId="{504AC5F0-0269-4E72-8E1C-A681D767C4B3}" type="parTrans" cxnId="{F346C892-D3A1-4CA2-AEBE-C99D053F87ED}">
      <dgm:prSet/>
      <dgm:spPr/>
      <dgm:t>
        <a:bodyPr/>
        <a:lstStyle/>
        <a:p>
          <a:endParaRPr lang="ru-RU"/>
        </a:p>
      </dgm:t>
    </dgm:pt>
    <dgm:pt modelId="{FA6FA58A-6648-4BBA-A7C2-1CCD73179EF4}" type="sibTrans" cxnId="{F346C892-D3A1-4CA2-AEBE-C99D053F87ED}">
      <dgm:prSet/>
      <dgm:spPr/>
      <dgm:t>
        <a:bodyPr/>
        <a:lstStyle/>
        <a:p>
          <a:endParaRPr lang="ru-RU"/>
        </a:p>
      </dgm:t>
    </dgm:pt>
    <dgm:pt modelId="{2F22DC56-3FA1-41C8-A9F1-06BA2E4BCF0C}">
      <dgm:prSet phldrT="[Текст]"/>
      <dgm:spPr>
        <a:solidFill>
          <a:schemeClr val="accent5">
            <a:lumMod val="40000"/>
            <a:lumOff val="60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b="1" i="1" dirty="0" smtClean="0">
              <a:solidFill>
                <a:srgbClr val="FFFF00"/>
              </a:solidFill>
            </a:rPr>
            <a:t>2 причина</a:t>
          </a:r>
          <a:endParaRPr lang="ru-RU" b="1" i="1" dirty="0">
            <a:solidFill>
              <a:srgbClr val="FFFF00"/>
            </a:solidFill>
          </a:endParaRPr>
        </a:p>
      </dgm:t>
    </dgm:pt>
    <dgm:pt modelId="{5F81CA18-899D-4EA7-BC53-9C843494F355}" type="parTrans" cxnId="{33EE68C4-2CCE-43E5-BA7B-4BE06DE16276}">
      <dgm:prSet/>
      <dgm:spPr/>
      <dgm:t>
        <a:bodyPr/>
        <a:lstStyle/>
        <a:p>
          <a:endParaRPr lang="ru-RU"/>
        </a:p>
      </dgm:t>
    </dgm:pt>
    <dgm:pt modelId="{1944BB1D-E8CB-41EF-AA73-6271E4B8A852}" type="sibTrans" cxnId="{33EE68C4-2CCE-43E5-BA7B-4BE06DE16276}">
      <dgm:prSet/>
      <dgm:spPr/>
      <dgm:t>
        <a:bodyPr/>
        <a:lstStyle/>
        <a:p>
          <a:endParaRPr lang="ru-RU"/>
        </a:p>
      </dgm:t>
    </dgm:pt>
    <dgm:pt modelId="{376E5580-04E4-4ABA-A9E4-E8446115871E}">
      <dgm:prSet phldrT="[Текст]" custT="1"/>
      <dgm:spPr/>
      <dgm:t>
        <a:bodyPr/>
        <a:lstStyle/>
        <a:p>
          <a:pPr algn="ctr"/>
          <a:endParaRPr lang="ru-RU" sz="500" b="1" dirty="0" smtClean="0">
            <a:solidFill>
              <a:schemeClr val="tx1"/>
            </a:solidFill>
          </a:endParaRPr>
        </a:p>
        <a:p>
          <a:pPr algn="ctr"/>
          <a:r>
            <a:rPr lang="ru-RU" sz="1150" b="1" dirty="0" smtClean="0">
              <a:solidFill>
                <a:schemeClr val="tx1"/>
              </a:solidFill>
            </a:rPr>
            <a:t>Несоответствие </a:t>
          </a:r>
          <a:r>
            <a:rPr lang="ru-RU" sz="1150" b="1" dirty="0" err="1" smtClean="0">
              <a:solidFill>
                <a:schemeClr val="tx1"/>
              </a:solidFill>
            </a:rPr>
            <a:t>услугополучателя</a:t>
          </a:r>
          <a:r>
            <a:rPr lang="ru-RU" sz="1150" b="1" dirty="0" smtClean="0">
              <a:solidFill>
                <a:schemeClr val="tx1"/>
              </a:solidFill>
            </a:rPr>
            <a:t> или представленных документов (сведений) требованиям  ППРК № 64 от 25 января 2008 года.</a:t>
          </a:r>
          <a:endParaRPr lang="ru-RU" sz="1150" b="1" dirty="0">
            <a:solidFill>
              <a:schemeClr val="tx1"/>
            </a:solidFill>
          </a:endParaRPr>
        </a:p>
      </dgm:t>
    </dgm:pt>
    <dgm:pt modelId="{FF3239FF-9248-4DEE-968F-AE1E0B520230}" type="parTrans" cxnId="{50400198-CC8A-45D9-9FBC-AF01BE0EFFC2}">
      <dgm:prSet/>
      <dgm:spPr/>
      <dgm:t>
        <a:bodyPr/>
        <a:lstStyle/>
        <a:p>
          <a:endParaRPr lang="ru-RU"/>
        </a:p>
      </dgm:t>
    </dgm:pt>
    <dgm:pt modelId="{D4445D10-E06D-4D66-8464-C8B1EB4E835E}" type="sibTrans" cxnId="{50400198-CC8A-45D9-9FBC-AF01BE0EFFC2}">
      <dgm:prSet/>
      <dgm:spPr/>
      <dgm:t>
        <a:bodyPr/>
        <a:lstStyle/>
        <a:p>
          <a:endParaRPr lang="ru-RU"/>
        </a:p>
      </dgm:t>
    </dgm:pt>
    <dgm:pt modelId="{48983046-E85B-4840-B8A4-38C87DA5C237}">
      <dgm:prSet phldrT="[Текст]"/>
      <dgm:spPr>
        <a:solidFill>
          <a:schemeClr val="accent5">
            <a:lumMod val="40000"/>
            <a:lumOff val="6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ru-RU" b="1" i="1" dirty="0" smtClean="0">
              <a:solidFill>
                <a:srgbClr val="00B050"/>
              </a:solidFill>
            </a:rPr>
            <a:t>3 причина</a:t>
          </a:r>
          <a:endParaRPr lang="ru-RU" b="1" i="1" dirty="0">
            <a:solidFill>
              <a:srgbClr val="00B050"/>
            </a:solidFill>
          </a:endParaRPr>
        </a:p>
      </dgm:t>
    </dgm:pt>
    <dgm:pt modelId="{9BB89733-FD74-44C1-B71A-95FDBACDC1A3}" type="parTrans" cxnId="{C0210B09-9B9B-44B9-ABEF-AA75247A8F45}">
      <dgm:prSet/>
      <dgm:spPr/>
      <dgm:t>
        <a:bodyPr/>
        <a:lstStyle/>
        <a:p>
          <a:endParaRPr lang="ru-RU"/>
        </a:p>
      </dgm:t>
    </dgm:pt>
    <dgm:pt modelId="{95EABCB9-6B2E-42F9-8624-9DC3A37E13B2}" type="sibTrans" cxnId="{C0210B09-9B9B-44B9-ABEF-AA75247A8F45}">
      <dgm:prSet/>
      <dgm:spPr/>
      <dgm:t>
        <a:bodyPr/>
        <a:lstStyle/>
        <a:p>
          <a:endParaRPr lang="ru-RU"/>
        </a:p>
      </dgm:t>
    </dgm:pt>
    <dgm:pt modelId="{784E0902-5D32-4AD4-9674-B1FD04BB4CE2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endParaRPr lang="ru-RU" sz="500" b="1" dirty="0" smtClean="0">
            <a:solidFill>
              <a:schemeClr val="tx1"/>
            </a:solidFill>
          </a:endParaRPr>
        </a:p>
        <a:p>
          <a:pPr algn="ctr"/>
          <a:r>
            <a:rPr lang="ru-RU" sz="1150" b="1" dirty="0" err="1" smtClean="0">
              <a:solidFill>
                <a:schemeClr val="tx1"/>
              </a:solidFill>
            </a:rPr>
            <a:t>Услугополучатель</a:t>
          </a:r>
          <a:r>
            <a:rPr lang="ru-RU" sz="1150" b="1" dirty="0" smtClean="0">
              <a:solidFill>
                <a:schemeClr val="tx1"/>
              </a:solidFill>
            </a:rPr>
            <a:t> лишен специального права, связанного с получением государственной услуги (наличие решения суда).</a:t>
          </a:r>
          <a:endParaRPr lang="ru-RU" sz="1150" b="1" dirty="0">
            <a:solidFill>
              <a:schemeClr val="tx1"/>
            </a:solidFill>
          </a:endParaRPr>
        </a:p>
      </dgm:t>
    </dgm:pt>
    <dgm:pt modelId="{9E5B994C-5A8D-479C-93E2-2BD68F9C2EE1}" type="parTrans" cxnId="{BCD23F9A-842C-4919-A4ED-65CB7BE0D411}">
      <dgm:prSet/>
      <dgm:spPr/>
      <dgm:t>
        <a:bodyPr/>
        <a:lstStyle/>
        <a:p>
          <a:endParaRPr lang="ru-RU"/>
        </a:p>
      </dgm:t>
    </dgm:pt>
    <dgm:pt modelId="{7BC313A7-CF3F-46AD-93DA-4790AACDEE40}" type="sibTrans" cxnId="{BCD23F9A-842C-4919-A4ED-65CB7BE0D411}">
      <dgm:prSet/>
      <dgm:spPr/>
      <dgm:t>
        <a:bodyPr/>
        <a:lstStyle/>
        <a:p>
          <a:endParaRPr lang="ru-RU"/>
        </a:p>
      </dgm:t>
    </dgm:pt>
    <dgm:pt modelId="{26EDC476-6DD9-4582-843E-2C0754D6B397}" type="pres">
      <dgm:prSet presAssocID="{1DBB234F-1017-4649-8DA5-306AD2618E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0373DE-FE1C-4C21-B84D-4B74CDF9EF18}" type="pres">
      <dgm:prSet presAssocID="{37454092-4005-4868-A9BF-B988DD255F12}" presName="compositeNode" presStyleCnt="0">
        <dgm:presLayoutVars>
          <dgm:bulletEnabled val="1"/>
        </dgm:presLayoutVars>
      </dgm:prSet>
      <dgm:spPr/>
    </dgm:pt>
    <dgm:pt modelId="{9E160A71-CD54-4B7F-B965-52E20C4ACA64}" type="pres">
      <dgm:prSet presAssocID="{37454092-4005-4868-A9BF-B988DD255F12}" presName="bgRect" presStyleLbl="node1" presStyleIdx="0" presStyleCnt="3" custScaleX="119042"/>
      <dgm:spPr/>
      <dgm:t>
        <a:bodyPr/>
        <a:lstStyle/>
        <a:p>
          <a:endParaRPr lang="ru-RU"/>
        </a:p>
      </dgm:t>
    </dgm:pt>
    <dgm:pt modelId="{CFEA553E-0B64-4808-AEE0-4D2F03F47B0F}" type="pres">
      <dgm:prSet presAssocID="{37454092-4005-4868-A9BF-B988DD255F12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C7E196-9D50-4E9A-8DBD-51B75CA0DA01}" type="pres">
      <dgm:prSet presAssocID="{37454092-4005-4868-A9BF-B988DD255F12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2A3E5-A97B-45EB-A287-71E92775E564}" type="pres">
      <dgm:prSet presAssocID="{204AEC48-32D5-4AA5-8EC9-B77A69A6D6F4}" presName="hSp" presStyleCnt="0"/>
      <dgm:spPr/>
    </dgm:pt>
    <dgm:pt modelId="{7CCD60CC-17C2-41DB-BDDE-AED0863546AE}" type="pres">
      <dgm:prSet presAssocID="{204AEC48-32D5-4AA5-8EC9-B77A69A6D6F4}" presName="vProcSp" presStyleCnt="0"/>
      <dgm:spPr/>
    </dgm:pt>
    <dgm:pt modelId="{122869C9-312A-4A63-9EE0-F2F1CBAEE943}" type="pres">
      <dgm:prSet presAssocID="{204AEC48-32D5-4AA5-8EC9-B77A69A6D6F4}" presName="vSp1" presStyleCnt="0"/>
      <dgm:spPr/>
    </dgm:pt>
    <dgm:pt modelId="{086DE42B-CDC1-4037-A234-7A399DFE9C14}" type="pres">
      <dgm:prSet presAssocID="{204AEC48-32D5-4AA5-8EC9-B77A69A6D6F4}" presName="simulatedConn" presStyleLbl="solidFgAcc1" presStyleIdx="0" presStyleCnt="2"/>
      <dgm:spPr>
        <a:solidFill>
          <a:schemeClr val="accent5">
            <a:lumMod val="40000"/>
            <a:lumOff val="60000"/>
          </a:schemeClr>
        </a:solidFill>
        <a:ln>
          <a:noFill/>
        </a:ln>
      </dgm:spPr>
    </dgm:pt>
    <dgm:pt modelId="{A755DE6A-CE26-4D23-8183-47A5E4D0826F}" type="pres">
      <dgm:prSet presAssocID="{204AEC48-32D5-4AA5-8EC9-B77A69A6D6F4}" presName="vSp2" presStyleCnt="0"/>
      <dgm:spPr/>
    </dgm:pt>
    <dgm:pt modelId="{EBA260A8-0115-4FA2-A576-BDD315A9FC37}" type="pres">
      <dgm:prSet presAssocID="{204AEC48-32D5-4AA5-8EC9-B77A69A6D6F4}" presName="sibTrans" presStyleCnt="0"/>
      <dgm:spPr/>
    </dgm:pt>
    <dgm:pt modelId="{D16EB6AC-BA95-4883-8DD2-A5CC8E32CF79}" type="pres">
      <dgm:prSet presAssocID="{2F22DC56-3FA1-41C8-A9F1-06BA2E4BCF0C}" presName="compositeNode" presStyleCnt="0">
        <dgm:presLayoutVars>
          <dgm:bulletEnabled val="1"/>
        </dgm:presLayoutVars>
      </dgm:prSet>
      <dgm:spPr/>
    </dgm:pt>
    <dgm:pt modelId="{0ED82746-1D58-4F04-BE77-0767EC04CCF6}" type="pres">
      <dgm:prSet presAssocID="{2F22DC56-3FA1-41C8-A9F1-06BA2E4BCF0C}" presName="bgRect" presStyleLbl="node1" presStyleIdx="1" presStyleCnt="3"/>
      <dgm:spPr/>
      <dgm:t>
        <a:bodyPr/>
        <a:lstStyle/>
        <a:p>
          <a:endParaRPr lang="ru-RU"/>
        </a:p>
      </dgm:t>
    </dgm:pt>
    <dgm:pt modelId="{9851A81A-E036-4E4E-8BE3-DEE61ECCA1C5}" type="pres">
      <dgm:prSet presAssocID="{2F22DC56-3FA1-41C8-A9F1-06BA2E4BCF0C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03D7D-FA67-455D-AE73-AD5D616BB94C}" type="pres">
      <dgm:prSet presAssocID="{2F22DC56-3FA1-41C8-A9F1-06BA2E4BCF0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7C715-3CFA-4685-923D-1B37B0803E5B}" type="pres">
      <dgm:prSet presAssocID="{1944BB1D-E8CB-41EF-AA73-6271E4B8A852}" presName="hSp" presStyleCnt="0"/>
      <dgm:spPr/>
    </dgm:pt>
    <dgm:pt modelId="{FB6DAA2F-3CDB-4FE8-BDD6-C786E335FD35}" type="pres">
      <dgm:prSet presAssocID="{1944BB1D-E8CB-41EF-AA73-6271E4B8A852}" presName="vProcSp" presStyleCnt="0"/>
      <dgm:spPr/>
    </dgm:pt>
    <dgm:pt modelId="{A183443A-B262-4138-BAE1-7FCDE6E87A2B}" type="pres">
      <dgm:prSet presAssocID="{1944BB1D-E8CB-41EF-AA73-6271E4B8A852}" presName="vSp1" presStyleCnt="0"/>
      <dgm:spPr/>
    </dgm:pt>
    <dgm:pt modelId="{86C04AA8-4D51-4399-BE35-1E6DCF91A286}" type="pres">
      <dgm:prSet presAssocID="{1944BB1D-E8CB-41EF-AA73-6271E4B8A852}" presName="simulatedConn" presStyleLbl="solidFgAcc1" presStyleIdx="1" presStyleCnt="2"/>
      <dgm:spPr>
        <a:solidFill>
          <a:schemeClr val="accent5">
            <a:lumMod val="40000"/>
            <a:lumOff val="60000"/>
          </a:schemeClr>
        </a:solidFill>
        <a:ln>
          <a:noFill/>
        </a:ln>
      </dgm:spPr>
    </dgm:pt>
    <dgm:pt modelId="{69426CAE-86C6-4625-BA7F-888B0C9FA29A}" type="pres">
      <dgm:prSet presAssocID="{1944BB1D-E8CB-41EF-AA73-6271E4B8A852}" presName="vSp2" presStyleCnt="0"/>
      <dgm:spPr/>
    </dgm:pt>
    <dgm:pt modelId="{05920FAA-810B-47E8-BB8D-466C70ADF167}" type="pres">
      <dgm:prSet presAssocID="{1944BB1D-E8CB-41EF-AA73-6271E4B8A852}" presName="sibTrans" presStyleCnt="0"/>
      <dgm:spPr/>
    </dgm:pt>
    <dgm:pt modelId="{9749B6FE-FBA9-4DAE-A2A4-0EFD63B7C001}" type="pres">
      <dgm:prSet presAssocID="{48983046-E85B-4840-B8A4-38C87DA5C237}" presName="compositeNode" presStyleCnt="0">
        <dgm:presLayoutVars>
          <dgm:bulletEnabled val="1"/>
        </dgm:presLayoutVars>
      </dgm:prSet>
      <dgm:spPr/>
    </dgm:pt>
    <dgm:pt modelId="{0AA602DC-DAD3-4FDF-81ED-D1EA850A9CBF}" type="pres">
      <dgm:prSet presAssocID="{48983046-E85B-4840-B8A4-38C87DA5C237}" presName="bgRect" presStyleLbl="node1" presStyleIdx="2" presStyleCnt="3"/>
      <dgm:spPr/>
      <dgm:t>
        <a:bodyPr/>
        <a:lstStyle/>
        <a:p>
          <a:endParaRPr lang="ru-RU"/>
        </a:p>
      </dgm:t>
    </dgm:pt>
    <dgm:pt modelId="{E66178BE-76BC-41B1-9DE3-45DEC075C570}" type="pres">
      <dgm:prSet presAssocID="{48983046-E85B-4840-B8A4-38C87DA5C237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4E821-AE03-443A-AE37-CAEF427B4083}" type="pres">
      <dgm:prSet presAssocID="{48983046-E85B-4840-B8A4-38C87DA5C23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CB8852-A67A-4115-B690-AD8775090F76}" type="presOf" srcId="{48983046-E85B-4840-B8A4-38C87DA5C237}" destId="{0AA602DC-DAD3-4FDF-81ED-D1EA850A9CBF}" srcOrd="0" destOrd="0" presId="urn:microsoft.com/office/officeart/2005/8/layout/hProcess7"/>
    <dgm:cxn modelId="{50400198-CC8A-45D9-9FBC-AF01BE0EFFC2}" srcId="{2F22DC56-3FA1-41C8-A9F1-06BA2E4BCF0C}" destId="{376E5580-04E4-4ABA-A9E4-E8446115871E}" srcOrd="0" destOrd="0" parTransId="{FF3239FF-9248-4DEE-968F-AE1E0B520230}" sibTransId="{D4445D10-E06D-4D66-8464-C8B1EB4E835E}"/>
    <dgm:cxn modelId="{036FFA11-8FD0-45B4-A6E4-5EF480ACB5F2}" type="presOf" srcId="{2F22DC56-3FA1-41C8-A9F1-06BA2E4BCF0C}" destId="{0ED82746-1D58-4F04-BE77-0767EC04CCF6}" srcOrd="0" destOrd="0" presId="urn:microsoft.com/office/officeart/2005/8/layout/hProcess7"/>
    <dgm:cxn modelId="{C0210B09-9B9B-44B9-ABEF-AA75247A8F45}" srcId="{1DBB234F-1017-4649-8DA5-306AD2618ED6}" destId="{48983046-E85B-4840-B8A4-38C87DA5C237}" srcOrd="2" destOrd="0" parTransId="{9BB89733-FD74-44C1-B71A-95FDBACDC1A3}" sibTransId="{95EABCB9-6B2E-42F9-8624-9DC3A37E13B2}"/>
    <dgm:cxn modelId="{D2FE6E2B-0F08-4122-8D52-CB5347500CBB}" type="presOf" srcId="{37454092-4005-4868-A9BF-B988DD255F12}" destId="{CFEA553E-0B64-4808-AEE0-4D2F03F47B0F}" srcOrd="1" destOrd="0" presId="urn:microsoft.com/office/officeart/2005/8/layout/hProcess7"/>
    <dgm:cxn modelId="{EE45CC63-5563-42D7-8857-CA1401BABF71}" type="presOf" srcId="{E9BE68D0-DA0C-4FA6-92D1-9BF7A471057C}" destId="{39C7E196-9D50-4E9A-8DBD-51B75CA0DA01}" srcOrd="0" destOrd="0" presId="urn:microsoft.com/office/officeart/2005/8/layout/hProcess7"/>
    <dgm:cxn modelId="{5C0E7CFE-EA3D-4988-97FE-4139636041D3}" type="presOf" srcId="{784E0902-5D32-4AD4-9674-B1FD04BB4CE2}" destId="{7244E821-AE03-443A-AE37-CAEF427B4083}" srcOrd="0" destOrd="0" presId="urn:microsoft.com/office/officeart/2005/8/layout/hProcess7"/>
    <dgm:cxn modelId="{33EE68C4-2CCE-43E5-BA7B-4BE06DE16276}" srcId="{1DBB234F-1017-4649-8DA5-306AD2618ED6}" destId="{2F22DC56-3FA1-41C8-A9F1-06BA2E4BCF0C}" srcOrd="1" destOrd="0" parTransId="{5F81CA18-899D-4EA7-BC53-9C843494F355}" sibTransId="{1944BB1D-E8CB-41EF-AA73-6271E4B8A852}"/>
    <dgm:cxn modelId="{012D0507-0AAA-42D7-A494-E5D6947483D8}" srcId="{1DBB234F-1017-4649-8DA5-306AD2618ED6}" destId="{37454092-4005-4868-A9BF-B988DD255F12}" srcOrd="0" destOrd="0" parTransId="{9F474A03-6C80-4256-B567-54C972EFF163}" sibTransId="{204AEC48-32D5-4AA5-8EC9-B77A69A6D6F4}"/>
    <dgm:cxn modelId="{807113E1-E3E2-4B01-A8BF-7D4F7E233D5F}" type="presOf" srcId="{37454092-4005-4868-A9BF-B988DD255F12}" destId="{9E160A71-CD54-4B7F-B965-52E20C4ACA64}" srcOrd="0" destOrd="0" presId="urn:microsoft.com/office/officeart/2005/8/layout/hProcess7"/>
    <dgm:cxn modelId="{BCD23F9A-842C-4919-A4ED-65CB7BE0D411}" srcId="{48983046-E85B-4840-B8A4-38C87DA5C237}" destId="{784E0902-5D32-4AD4-9674-B1FD04BB4CE2}" srcOrd="0" destOrd="0" parTransId="{9E5B994C-5A8D-479C-93E2-2BD68F9C2EE1}" sibTransId="{7BC313A7-CF3F-46AD-93DA-4790AACDEE40}"/>
    <dgm:cxn modelId="{1393B96C-A430-4EBD-8999-06D66682950D}" type="presOf" srcId="{48983046-E85B-4840-B8A4-38C87DA5C237}" destId="{E66178BE-76BC-41B1-9DE3-45DEC075C570}" srcOrd="1" destOrd="0" presId="urn:microsoft.com/office/officeart/2005/8/layout/hProcess7"/>
    <dgm:cxn modelId="{5EDB34D8-D293-4718-8F9C-FFB25736B8C0}" type="presOf" srcId="{1DBB234F-1017-4649-8DA5-306AD2618ED6}" destId="{26EDC476-6DD9-4582-843E-2C0754D6B397}" srcOrd="0" destOrd="0" presId="urn:microsoft.com/office/officeart/2005/8/layout/hProcess7"/>
    <dgm:cxn modelId="{89A287AF-BC36-42A8-B597-087930AC0974}" type="presOf" srcId="{376E5580-04E4-4ABA-A9E4-E8446115871E}" destId="{BF903D7D-FA67-455D-AE73-AD5D616BB94C}" srcOrd="0" destOrd="0" presId="urn:microsoft.com/office/officeart/2005/8/layout/hProcess7"/>
    <dgm:cxn modelId="{F346C892-D3A1-4CA2-AEBE-C99D053F87ED}" srcId="{37454092-4005-4868-A9BF-B988DD255F12}" destId="{E9BE68D0-DA0C-4FA6-92D1-9BF7A471057C}" srcOrd="0" destOrd="0" parTransId="{504AC5F0-0269-4E72-8E1C-A681D767C4B3}" sibTransId="{FA6FA58A-6648-4BBA-A7C2-1CCD73179EF4}"/>
    <dgm:cxn modelId="{AFDAFFEC-5BA3-43CA-8A1D-6F87F58D0880}" type="presOf" srcId="{2F22DC56-3FA1-41C8-A9F1-06BA2E4BCF0C}" destId="{9851A81A-E036-4E4E-8BE3-DEE61ECCA1C5}" srcOrd="1" destOrd="0" presId="urn:microsoft.com/office/officeart/2005/8/layout/hProcess7"/>
    <dgm:cxn modelId="{B86A7968-509A-472E-AF31-EB8A0DEB3A0A}" type="presParOf" srcId="{26EDC476-6DD9-4582-843E-2C0754D6B397}" destId="{870373DE-FE1C-4C21-B84D-4B74CDF9EF18}" srcOrd="0" destOrd="0" presId="urn:microsoft.com/office/officeart/2005/8/layout/hProcess7"/>
    <dgm:cxn modelId="{111AD9C1-315A-4A6C-A37C-5AA6E9862FCF}" type="presParOf" srcId="{870373DE-FE1C-4C21-B84D-4B74CDF9EF18}" destId="{9E160A71-CD54-4B7F-B965-52E20C4ACA64}" srcOrd="0" destOrd="0" presId="urn:microsoft.com/office/officeart/2005/8/layout/hProcess7"/>
    <dgm:cxn modelId="{1E46CFCE-383A-4912-8783-B7310688ACD6}" type="presParOf" srcId="{870373DE-FE1C-4C21-B84D-4B74CDF9EF18}" destId="{CFEA553E-0B64-4808-AEE0-4D2F03F47B0F}" srcOrd="1" destOrd="0" presId="urn:microsoft.com/office/officeart/2005/8/layout/hProcess7"/>
    <dgm:cxn modelId="{94F0D67C-46CC-4317-AFB5-ABD81AA9174E}" type="presParOf" srcId="{870373DE-FE1C-4C21-B84D-4B74CDF9EF18}" destId="{39C7E196-9D50-4E9A-8DBD-51B75CA0DA01}" srcOrd="2" destOrd="0" presId="urn:microsoft.com/office/officeart/2005/8/layout/hProcess7"/>
    <dgm:cxn modelId="{96DDAA91-DC9B-41AB-90BF-19BF16DE5E5E}" type="presParOf" srcId="{26EDC476-6DD9-4582-843E-2C0754D6B397}" destId="{43D2A3E5-A97B-45EB-A287-71E92775E564}" srcOrd="1" destOrd="0" presId="urn:microsoft.com/office/officeart/2005/8/layout/hProcess7"/>
    <dgm:cxn modelId="{05619F80-6FD8-4E65-B79E-5C543517A539}" type="presParOf" srcId="{26EDC476-6DD9-4582-843E-2C0754D6B397}" destId="{7CCD60CC-17C2-41DB-BDDE-AED0863546AE}" srcOrd="2" destOrd="0" presId="urn:microsoft.com/office/officeart/2005/8/layout/hProcess7"/>
    <dgm:cxn modelId="{542748AA-BFA8-48FA-BEDB-3F23572762FA}" type="presParOf" srcId="{7CCD60CC-17C2-41DB-BDDE-AED0863546AE}" destId="{122869C9-312A-4A63-9EE0-F2F1CBAEE943}" srcOrd="0" destOrd="0" presId="urn:microsoft.com/office/officeart/2005/8/layout/hProcess7"/>
    <dgm:cxn modelId="{DA6E82A6-82C5-47EF-A40A-5C9B246E043B}" type="presParOf" srcId="{7CCD60CC-17C2-41DB-BDDE-AED0863546AE}" destId="{086DE42B-CDC1-4037-A234-7A399DFE9C14}" srcOrd="1" destOrd="0" presId="urn:microsoft.com/office/officeart/2005/8/layout/hProcess7"/>
    <dgm:cxn modelId="{95858393-C237-4A7B-9057-735EB878F1C8}" type="presParOf" srcId="{7CCD60CC-17C2-41DB-BDDE-AED0863546AE}" destId="{A755DE6A-CE26-4D23-8183-47A5E4D0826F}" srcOrd="2" destOrd="0" presId="urn:microsoft.com/office/officeart/2005/8/layout/hProcess7"/>
    <dgm:cxn modelId="{0A126F7D-9788-4890-8553-C26292FF49D4}" type="presParOf" srcId="{26EDC476-6DD9-4582-843E-2C0754D6B397}" destId="{EBA260A8-0115-4FA2-A576-BDD315A9FC37}" srcOrd="3" destOrd="0" presId="urn:microsoft.com/office/officeart/2005/8/layout/hProcess7"/>
    <dgm:cxn modelId="{316F4B15-52DA-438B-BBF6-FA29F619F651}" type="presParOf" srcId="{26EDC476-6DD9-4582-843E-2C0754D6B397}" destId="{D16EB6AC-BA95-4883-8DD2-A5CC8E32CF79}" srcOrd="4" destOrd="0" presId="urn:microsoft.com/office/officeart/2005/8/layout/hProcess7"/>
    <dgm:cxn modelId="{10A38900-9CFB-4D01-ACE4-D30D6F6945D1}" type="presParOf" srcId="{D16EB6AC-BA95-4883-8DD2-A5CC8E32CF79}" destId="{0ED82746-1D58-4F04-BE77-0767EC04CCF6}" srcOrd="0" destOrd="0" presId="urn:microsoft.com/office/officeart/2005/8/layout/hProcess7"/>
    <dgm:cxn modelId="{D1347834-F686-4141-B320-CFC825F23DE9}" type="presParOf" srcId="{D16EB6AC-BA95-4883-8DD2-A5CC8E32CF79}" destId="{9851A81A-E036-4E4E-8BE3-DEE61ECCA1C5}" srcOrd="1" destOrd="0" presId="urn:microsoft.com/office/officeart/2005/8/layout/hProcess7"/>
    <dgm:cxn modelId="{124BC506-C874-4FC2-8A76-2EF39FB82439}" type="presParOf" srcId="{D16EB6AC-BA95-4883-8DD2-A5CC8E32CF79}" destId="{BF903D7D-FA67-455D-AE73-AD5D616BB94C}" srcOrd="2" destOrd="0" presId="urn:microsoft.com/office/officeart/2005/8/layout/hProcess7"/>
    <dgm:cxn modelId="{7E83074C-B0E7-42DA-A705-418E120C3A74}" type="presParOf" srcId="{26EDC476-6DD9-4582-843E-2C0754D6B397}" destId="{A7A7C715-3CFA-4685-923D-1B37B0803E5B}" srcOrd="5" destOrd="0" presId="urn:microsoft.com/office/officeart/2005/8/layout/hProcess7"/>
    <dgm:cxn modelId="{81AF21E1-BE3B-4BC4-B5E1-0C4739BAAC25}" type="presParOf" srcId="{26EDC476-6DD9-4582-843E-2C0754D6B397}" destId="{FB6DAA2F-3CDB-4FE8-BDD6-C786E335FD35}" srcOrd="6" destOrd="0" presId="urn:microsoft.com/office/officeart/2005/8/layout/hProcess7"/>
    <dgm:cxn modelId="{C18F1805-7571-4849-99BC-3C6589141F7B}" type="presParOf" srcId="{FB6DAA2F-3CDB-4FE8-BDD6-C786E335FD35}" destId="{A183443A-B262-4138-BAE1-7FCDE6E87A2B}" srcOrd="0" destOrd="0" presId="urn:microsoft.com/office/officeart/2005/8/layout/hProcess7"/>
    <dgm:cxn modelId="{FF32F624-5FF7-4504-83B8-CF3796D405F2}" type="presParOf" srcId="{FB6DAA2F-3CDB-4FE8-BDD6-C786E335FD35}" destId="{86C04AA8-4D51-4399-BE35-1E6DCF91A286}" srcOrd="1" destOrd="0" presId="urn:microsoft.com/office/officeart/2005/8/layout/hProcess7"/>
    <dgm:cxn modelId="{B0BBE86E-3703-48CF-88CF-851020904A7A}" type="presParOf" srcId="{FB6DAA2F-3CDB-4FE8-BDD6-C786E335FD35}" destId="{69426CAE-86C6-4625-BA7F-888B0C9FA29A}" srcOrd="2" destOrd="0" presId="urn:microsoft.com/office/officeart/2005/8/layout/hProcess7"/>
    <dgm:cxn modelId="{06DD39E8-2AAB-40BA-8B72-1C506766D323}" type="presParOf" srcId="{26EDC476-6DD9-4582-843E-2C0754D6B397}" destId="{05920FAA-810B-47E8-BB8D-466C70ADF167}" srcOrd="7" destOrd="0" presId="urn:microsoft.com/office/officeart/2005/8/layout/hProcess7"/>
    <dgm:cxn modelId="{2E582BC2-F5D8-4E93-8B2F-B53FA2C9F7DE}" type="presParOf" srcId="{26EDC476-6DD9-4582-843E-2C0754D6B397}" destId="{9749B6FE-FBA9-4DAE-A2A4-0EFD63B7C001}" srcOrd="8" destOrd="0" presId="urn:microsoft.com/office/officeart/2005/8/layout/hProcess7"/>
    <dgm:cxn modelId="{C0329FF4-2646-4C6C-944A-FC02809A979C}" type="presParOf" srcId="{9749B6FE-FBA9-4DAE-A2A4-0EFD63B7C001}" destId="{0AA602DC-DAD3-4FDF-81ED-D1EA850A9CBF}" srcOrd="0" destOrd="0" presId="urn:microsoft.com/office/officeart/2005/8/layout/hProcess7"/>
    <dgm:cxn modelId="{9931432F-37CF-4281-8614-8DBE9378B8D7}" type="presParOf" srcId="{9749B6FE-FBA9-4DAE-A2A4-0EFD63B7C001}" destId="{E66178BE-76BC-41B1-9DE3-45DEC075C570}" srcOrd="1" destOrd="0" presId="urn:microsoft.com/office/officeart/2005/8/layout/hProcess7"/>
    <dgm:cxn modelId="{733AC572-2884-4AC5-9F5A-532D0AB07810}" type="presParOf" srcId="{9749B6FE-FBA9-4DAE-A2A4-0EFD63B7C001}" destId="{7244E821-AE03-443A-AE37-CAEF427B4083}" srcOrd="2" destOrd="0" presId="urn:microsoft.com/office/officeart/2005/8/layout/hProcess7"/>
  </dgm:cxnLst>
  <dgm:bg>
    <a:noFill/>
  </dgm:bg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B19F25-5F1F-47C3-B020-4EF21A93B74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14D125-31F8-4EFF-9CE5-FEF2D51B5EEB}">
      <dgm:prSet phldrT="[Текст]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5</a:t>
          </a:r>
          <a:endParaRPr lang="ru-RU" b="1" dirty="0">
            <a:solidFill>
              <a:schemeClr val="tx1"/>
            </a:solidFill>
          </a:endParaRPr>
        </a:p>
      </dgm:t>
    </dgm:pt>
    <dgm:pt modelId="{3E337A7C-D066-4076-92B1-B9C48F756DE5}" type="parTrans" cxnId="{3F00B531-6976-4F90-8AC8-0EC6F04A413E}">
      <dgm:prSet/>
      <dgm:spPr/>
      <dgm:t>
        <a:bodyPr/>
        <a:lstStyle/>
        <a:p>
          <a:endParaRPr lang="ru-RU"/>
        </a:p>
      </dgm:t>
    </dgm:pt>
    <dgm:pt modelId="{4C5ACD2F-583C-4257-9C09-8EE63C05A5C8}" type="sibTrans" cxnId="{3F00B531-6976-4F90-8AC8-0EC6F04A413E}">
      <dgm:prSet/>
      <dgm:spPr/>
      <dgm:t>
        <a:bodyPr/>
        <a:lstStyle/>
        <a:p>
          <a:endParaRPr lang="ru-RU"/>
        </a:p>
      </dgm:t>
    </dgm:pt>
    <dgm:pt modelId="{29DF88FD-A4F2-4796-BCDC-0BA502176E01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/>
          <a:r>
            <a:rPr kumimoji="0" lang="ru-RU" sz="1400" b="1" i="0" u="none" strike="noStrike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Проведение заслушивания (процедура проводится в соответствии со статьей 73 АППК РК)</a:t>
          </a:r>
          <a:endParaRPr lang="ru-RU" sz="1400" dirty="0"/>
        </a:p>
      </dgm:t>
    </dgm:pt>
    <dgm:pt modelId="{17E77B68-2EAD-42E9-8DBE-7C8BC7D48F1D}" type="parTrans" cxnId="{EB97D265-008A-4355-8DAD-BE14E3E2CB13}">
      <dgm:prSet/>
      <dgm:spPr/>
      <dgm:t>
        <a:bodyPr/>
        <a:lstStyle/>
        <a:p>
          <a:endParaRPr lang="ru-RU"/>
        </a:p>
      </dgm:t>
    </dgm:pt>
    <dgm:pt modelId="{F796F0DB-6568-4B47-97ED-85346AFD80FA}" type="sibTrans" cxnId="{EB97D265-008A-4355-8DAD-BE14E3E2CB13}">
      <dgm:prSet/>
      <dgm:spPr/>
      <dgm:t>
        <a:bodyPr/>
        <a:lstStyle/>
        <a:p>
          <a:endParaRPr lang="ru-RU"/>
        </a:p>
      </dgm:t>
    </dgm:pt>
    <dgm:pt modelId="{10978F22-5823-49C4-8D9B-67F436125CDD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/>
          <a:r>
            <a:rPr lang="ru-RU" sz="1400" b="1" dirty="0" smtClean="0"/>
            <a:t>Изготовление  и подписание протокола заслушивания, ознакомление                     </a:t>
          </a:r>
          <a:r>
            <a:rPr lang="ru-RU" sz="1400" b="1" dirty="0" err="1" smtClean="0"/>
            <a:t>услугополучателя</a:t>
          </a:r>
          <a:r>
            <a:rPr lang="ru-RU" sz="1400" b="1" dirty="0" smtClean="0"/>
            <a:t> с протоколом.</a:t>
          </a:r>
          <a:endParaRPr lang="ru-RU" sz="1400" b="1" dirty="0"/>
        </a:p>
      </dgm:t>
    </dgm:pt>
    <dgm:pt modelId="{60082BD7-E471-4041-A9D0-BC41B2F5A7F5}" type="parTrans" cxnId="{E115057C-CD87-44A4-93EF-D38D76372B5E}">
      <dgm:prSet/>
      <dgm:spPr/>
      <dgm:t>
        <a:bodyPr/>
        <a:lstStyle/>
        <a:p>
          <a:endParaRPr lang="ru-RU"/>
        </a:p>
      </dgm:t>
    </dgm:pt>
    <dgm:pt modelId="{144BAEFE-74CD-452E-A83C-0EEB7D9CB429}" type="sibTrans" cxnId="{E115057C-CD87-44A4-93EF-D38D76372B5E}">
      <dgm:prSet/>
      <dgm:spPr/>
      <dgm:t>
        <a:bodyPr/>
        <a:lstStyle/>
        <a:p>
          <a:endParaRPr lang="ru-RU"/>
        </a:p>
      </dgm:t>
    </dgm:pt>
    <dgm:pt modelId="{5337CFB2-DB9A-4B15-A916-7503B7FF1123}">
      <dgm:prSet phldrT="[Текст]"/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6</a:t>
          </a:r>
          <a:endParaRPr lang="ru-RU" b="1" dirty="0">
            <a:solidFill>
              <a:schemeClr val="tx1"/>
            </a:solidFill>
          </a:endParaRPr>
        </a:p>
      </dgm:t>
    </dgm:pt>
    <dgm:pt modelId="{EE47B7BE-441E-4341-83A9-CAC25452C117}" type="parTrans" cxnId="{C6F66268-65D7-4E2A-9F24-579099144EEB}">
      <dgm:prSet/>
      <dgm:spPr/>
      <dgm:t>
        <a:bodyPr/>
        <a:lstStyle/>
        <a:p>
          <a:endParaRPr lang="ru-RU"/>
        </a:p>
      </dgm:t>
    </dgm:pt>
    <dgm:pt modelId="{A7ABB1D7-DC82-42A0-96EC-31BCDA867FF8}" type="sibTrans" cxnId="{C6F66268-65D7-4E2A-9F24-579099144EEB}">
      <dgm:prSet/>
      <dgm:spPr/>
      <dgm:t>
        <a:bodyPr/>
        <a:lstStyle/>
        <a:p>
          <a:endParaRPr lang="ru-RU"/>
        </a:p>
      </dgm:t>
    </dgm:pt>
    <dgm:pt modelId="{510484F6-705B-485B-A09D-5ACF89D62CDC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/>
          <a:r>
            <a:rPr lang="ru-RU" sz="1400" b="1" dirty="0" smtClean="0"/>
            <a:t>По результатам заслушивания </a:t>
          </a:r>
          <a:r>
            <a:rPr lang="ru-RU" sz="1400" b="1" dirty="0" err="1" smtClean="0"/>
            <a:t>услугодатель</a:t>
          </a:r>
          <a:r>
            <a:rPr lang="ru-RU" sz="1400" b="1" dirty="0" smtClean="0"/>
            <a:t> в течение 1 (одного) рабочего дня направляет справку либо мотивированный отказ в оказании государственной услуги </a:t>
          </a:r>
          <a:r>
            <a:rPr lang="ru-RU" sz="1400" b="1" dirty="0" err="1" smtClean="0"/>
            <a:t>услугополучателю</a:t>
          </a:r>
          <a:r>
            <a:rPr lang="ru-RU" sz="1400" b="1" dirty="0" smtClean="0"/>
            <a:t>.</a:t>
          </a:r>
          <a:endParaRPr lang="ru-RU" sz="1400" b="1" dirty="0"/>
        </a:p>
      </dgm:t>
    </dgm:pt>
    <dgm:pt modelId="{46BFE3A4-344E-4AF0-8BBC-62FD0ED0A149}" type="parTrans" cxnId="{6295548C-A838-4032-A58C-5EF7F4931B05}">
      <dgm:prSet/>
      <dgm:spPr/>
      <dgm:t>
        <a:bodyPr/>
        <a:lstStyle/>
        <a:p>
          <a:endParaRPr lang="ru-RU"/>
        </a:p>
      </dgm:t>
    </dgm:pt>
    <dgm:pt modelId="{BABA616D-5898-40EA-A1D3-03E9D1B9683B}" type="sibTrans" cxnId="{6295548C-A838-4032-A58C-5EF7F4931B05}">
      <dgm:prSet/>
      <dgm:spPr/>
      <dgm:t>
        <a:bodyPr/>
        <a:lstStyle/>
        <a:p>
          <a:endParaRPr lang="ru-RU"/>
        </a:p>
      </dgm:t>
    </dgm:pt>
    <dgm:pt modelId="{59176C20-5C8E-4B2B-ABB3-6474E05732F9}" type="pres">
      <dgm:prSet presAssocID="{73B19F25-5F1F-47C3-B020-4EF21A93B74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987495-AE32-46D5-BEA3-D3BC2551D8A2}" type="pres">
      <dgm:prSet presAssocID="{E314D125-31F8-4EFF-9CE5-FEF2D51B5EEB}" presName="composite" presStyleCnt="0"/>
      <dgm:spPr/>
    </dgm:pt>
    <dgm:pt modelId="{ED224550-FAAF-4612-BA26-47795E3A48EB}" type="pres">
      <dgm:prSet presAssocID="{E314D125-31F8-4EFF-9CE5-FEF2D51B5EEB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CF93E1-61A4-4D08-AB4D-E48E1664426F}" type="pres">
      <dgm:prSet presAssocID="{E314D125-31F8-4EFF-9CE5-FEF2D51B5EEB}" presName="descendantText" presStyleLbl="alignAcc1" presStyleIdx="0" presStyleCnt="2" custScaleX="99736" custScaleY="100000" custLinFactNeighborX="131" custLinFactNeighborY="-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28B5A7-F1EA-4F06-8A11-C21ED74FD78A}" type="pres">
      <dgm:prSet presAssocID="{4C5ACD2F-583C-4257-9C09-8EE63C05A5C8}" presName="sp" presStyleCnt="0"/>
      <dgm:spPr/>
    </dgm:pt>
    <dgm:pt modelId="{E5039F7C-AB15-4478-9D00-CC708AD445FD}" type="pres">
      <dgm:prSet presAssocID="{5337CFB2-DB9A-4B15-A916-7503B7FF1123}" presName="composite" presStyleCnt="0"/>
      <dgm:spPr/>
    </dgm:pt>
    <dgm:pt modelId="{E9343FB0-6034-41D1-9EDE-B1C41049923B}" type="pres">
      <dgm:prSet presAssocID="{5337CFB2-DB9A-4B15-A916-7503B7FF1123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834C2-B689-4A5C-9078-CB4930823DB8}" type="pres">
      <dgm:prSet presAssocID="{5337CFB2-DB9A-4B15-A916-7503B7FF1123}" presName="descendantText" presStyleLbl="alignAcc1" presStyleIdx="1" presStyleCnt="2" custScaleX="99736" custScaleY="98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3F7C96-2476-43AB-AC54-33446AE55ECA}" type="presOf" srcId="{5337CFB2-DB9A-4B15-A916-7503B7FF1123}" destId="{E9343FB0-6034-41D1-9EDE-B1C41049923B}" srcOrd="0" destOrd="0" presId="urn:microsoft.com/office/officeart/2005/8/layout/chevron2"/>
    <dgm:cxn modelId="{C6F66268-65D7-4E2A-9F24-579099144EEB}" srcId="{73B19F25-5F1F-47C3-B020-4EF21A93B745}" destId="{5337CFB2-DB9A-4B15-A916-7503B7FF1123}" srcOrd="1" destOrd="0" parTransId="{EE47B7BE-441E-4341-83A9-CAC25452C117}" sibTransId="{A7ABB1D7-DC82-42A0-96EC-31BCDA867FF8}"/>
    <dgm:cxn modelId="{F9BB5847-A297-485F-B215-FD6C2366B69C}" type="presOf" srcId="{73B19F25-5F1F-47C3-B020-4EF21A93B745}" destId="{59176C20-5C8E-4B2B-ABB3-6474E05732F9}" srcOrd="0" destOrd="0" presId="urn:microsoft.com/office/officeart/2005/8/layout/chevron2"/>
    <dgm:cxn modelId="{6840DA9C-B32B-48DE-A687-5F59341BA3A1}" type="presOf" srcId="{E314D125-31F8-4EFF-9CE5-FEF2D51B5EEB}" destId="{ED224550-FAAF-4612-BA26-47795E3A48EB}" srcOrd="0" destOrd="0" presId="urn:microsoft.com/office/officeart/2005/8/layout/chevron2"/>
    <dgm:cxn modelId="{20354882-BDE6-4DEC-8EC9-B9DC9AF35A94}" type="presOf" srcId="{510484F6-705B-485B-A09D-5ACF89D62CDC}" destId="{5E0834C2-B689-4A5C-9078-CB4930823DB8}" srcOrd="0" destOrd="0" presId="urn:microsoft.com/office/officeart/2005/8/layout/chevron2"/>
    <dgm:cxn modelId="{6295548C-A838-4032-A58C-5EF7F4931B05}" srcId="{5337CFB2-DB9A-4B15-A916-7503B7FF1123}" destId="{510484F6-705B-485B-A09D-5ACF89D62CDC}" srcOrd="0" destOrd="0" parTransId="{46BFE3A4-344E-4AF0-8BBC-62FD0ED0A149}" sibTransId="{BABA616D-5898-40EA-A1D3-03E9D1B9683B}"/>
    <dgm:cxn modelId="{E115057C-CD87-44A4-93EF-D38D76372B5E}" srcId="{E314D125-31F8-4EFF-9CE5-FEF2D51B5EEB}" destId="{10978F22-5823-49C4-8D9B-67F436125CDD}" srcOrd="1" destOrd="0" parTransId="{60082BD7-E471-4041-A9D0-BC41B2F5A7F5}" sibTransId="{144BAEFE-74CD-452E-A83C-0EEB7D9CB429}"/>
    <dgm:cxn modelId="{6D54EB8B-A7C7-470C-993B-82732EA9895D}" type="presOf" srcId="{29DF88FD-A4F2-4796-BCDC-0BA502176E01}" destId="{A1CF93E1-61A4-4D08-AB4D-E48E1664426F}" srcOrd="0" destOrd="0" presId="urn:microsoft.com/office/officeart/2005/8/layout/chevron2"/>
    <dgm:cxn modelId="{3F00B531-6976-4F90-8AC8-0EC6F04A413E}" srcId="{73B19F25-5F1F-47C3-B020-4EF21A93B745}" destId="{E314D125-31F8-4EFF-9CE5-FEF2D51B5EEB}" srcOrd="0" destOrd="0" parTransId="{3E337A7C-D066-4076-92B1-B9C48F756DE5}" sibTransId="{4C5ACD2F-583C-4257-9C09-8EE63C05A5C8}"/>
    <dgm:cxn modelId="{EB97D265-008A-4355-8DAD-BE14E3E2CB13}" srcId="{E314D125-31F8-4EFF-9CE5-FEF2D51B5EEB}" destId="{29DF88FD-A4F2-4796-BCDC-0BA502176E01}" srcOrd="0" destOrd="0" parTransId="{17E77B68-2EAD-42E9-8DBE-7C8BC7D48F1D}" sibTransId="{F796F0DB-6568-4B47-97ED-85346AFD80FA}"/>
    <dgm:cxn modelId="{2D368B6C-BEC7-46AC-A5E3-D111107A77A2}" type="presOf" srcId="{10978F22-5823-49C4-8D9B-67F436125CDD}" destId="{A1CF93E1-61A4-4D08-AB4D-E48E1664426F}" srcOrd="0" destOrd="1" presId="urn:microsoft.com/office/officeart/2005/8/layout/chevron2"/>
    <dgm:cxn modelId="{9546F693-B7EE-461F-A887-96954F9FEE59}" type="presParOf" srcId="{59176C20-5C8E-4B2B-ABB3-6474E05732F9}" destId="{7D987495-AE32-46D5-BEA3-D3BC2551D8A2}" srcOrd="0" destOrd="0" presId="urn:microsoft.com/office/officeart/2005/8/layout/chevron2"/>
    <dgm:cxn modelId="{26DB7DB6-A7A2-42AB-ACB2-5B3B8EAFF2D3}" type="presParOf" srcId="{7D987495-AE32-46D5-BEA3-D3BC2551D8A2}" destId="{ED224550-FAAF-4612-BA26-47795E3A48EB}" srcOrd="0" destOrd="0" presId="urn:microsoft.com/office/officeart/2005/8/layout/chevron2"/>
    <dgm:cxn modelId="{E5D82ECC-44AA-49B3-88E7-C07FBD50BDC1}" type="presParOf" srcId="{7D987495-AE32-46D5-BEA3-D3BC2551D8A2}" destId="{A1CF93E1-61A4-4D08-AB4D-E48E1664426F}" srcOrd="1" destOrd="0" presId="urn:microsoft.com/office/officeart/2005/8/layout/chevron2"/>
    <dgm:cxn modelId="{EEE99D28-CE62-4708-AA06-0FD9EB397C30}" type="presParOf" srcId="{59176C20-5C8E-4B2B-ABB3-6474E05732F9}" destId="{CB28B5A7-F1EA-4F06-8A11-C21ED74FD78A}" srcOrd="1" destOrd="0" presId="urn:microsoft.com/office/officeart/2005/8/layout/chevron2"/>
    <dgm:cxn modelId="{B97B93FF-3F3F-4781-9155-D558D4166566}" type="presParOf" srcId="{59176C20-5C8E-4B2B-ABB3-6474E05732F9}" destId="{E5039F7C-AB15-4478-9D00-CC708AD445FD}" srcOrd="2" destOrd="0" presId="urn:microsoft.com/office/officeart/2005/8/layout/chevron2"/>
    <dgm:cxn modelId="{75892352-F305-4860-852D-692F2BEC8B83}" type="presParOf" srcId="{E5039F7C-AB15-4478-9D00-CC708AD445FD}" destId="{E9343FB0-6034-41D1-9EDE-B1C41049923B}" srcOrd="0" destOrd="0" presId="urn:microsoft.com/office/officeart/2005/8/layout/chevron2"/>
    <dgm:cxn modelId="{441BCE78-E6E0-4460-BBB8-2803544CC4C9}" type="presParOf" srcId="{E5039F7C-AB15-4478-9D00-CC708AD445FD}" destId="{5E0834C2-B689-4A5C-9078-CB4930823D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40D4DE-6A4A-4CE7-ABBD-6AEAF0B7E60F}">
      <dsp:nvSpPr>
        <dsp:cNvPr id="0" name=""/>
        <dsp:cNvSpPr/>
      </dsp:nvSpPr>
      <dsp:spPr>
        <a:xfrm rot="5400000">
          <a:off x="4578477" y="-2258407"/>
          <a:ext cx="998840" cy="6123354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tx1"/>
              </a:solidFill>
            </a:rPr>
            <a:t>МИО областей, городов </a:t>
          </a:r>
          <a:r>
            <a:rPr lang="ru-RU" sz="1500" b="1" kern="1200" dirty="0" err="1" smtClean="0">
              <a:solidFill>
                <a:schemeClr val="tx1"/>
              </a:solidFill>
            </a:rPr>
            <a:t>Нур-Султан</a:t>
          </a:r>
          <a:r>
            <a:rPr lang="ru-RU" sz="1500" b="1" kern="1200" dirty="0" smtClean="0">
              <a:solidFill>
                <a:schemeClr val="tx1"/>
              </a:solidFill>
            </a:rPr>
            <a:t>, </a:t>
          </a:r>
          <a:r>
            <a:rPr lang="ru-RU" sz="1500" b="1" kern="1200" dirty="0" err="1" smtClean="0">
              <a:solidFill>
                <a:schemeClr val="tx1"/>
              </a:solidFill>
            </a:rPr>
            <a:t>Алматы</a:t>
          </a:r>
          <a:r>
            <a:rPr lang="ru-RU" sz="1500" b="1" kern="1200" dirty="0" smtClean="0">
              <a:solidFill>
                <a:schemeClr val="tx1"/>
              </a:solidFill>
            </a:rPr>
            <a:t> и Шымкент, районов и городов областного значения, УО областей, городов республиканского значения и столицы, ОО районов и городов областного значения, организации образования.</a:t>
          </a:r>
          <a:endParaRPr lang="ru-RU" sz="1500" kern="1200" dirty="0"/>
        </a:p>
      </dsp:txBody>
      <dsp:txXfrm rot="5400000">
        <a:off x="4578477" y="-2258407"/>
        <a:ext cx="998840" cy="6123354"/>
      </dsp:txXfrm>
    </dsp:sp>
    <dsp:sp modelId="{D01B4C27-ED1D-40EC-A16F-C3C87A58029A}">
      <dsp:nvSpPr>
        <dsp:cNvPr id="0" name=""/>
        <dsp:cNvSpPr/>
      </dsp:nvSpPr>
      <dsp:spPr>
        <a:xfrm>
          <a:off x="12" y="338650"/>
          <a:ext cx="2085217" cy="860144"/>
        </a:xfrm>
        <a:prstGeom prst="round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Услугодатель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2" y="338650"/>
        <a:ext cx="2085217" cy="860144"/>
      </dsp:txXfrm>
    </dsp:sp>
    <dsp:sp modelId="{5E48E664-5B55-4124-B332-599467D75355}">
      <dsp:nvSpPr>
        <dsp:cNvPr id="0" name=""/>
        <dsp:cNvSpPr/>
      </dsp:nvSpPr>
      <dsp:spPr>
        <a:xfrm rot="5400000">
          <a:off x="4785725" y="-1364855"/>
          <a:ext cx="574879" cy="6117841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/>
            <a:t>Канцелярия </a:t>
          </a:r>
          <a:r>
            <a:rPr lang="ru-RU" sz="1500" b="1" kern="1200" dirty="0" err="1" smtClean="0"/>
            <a:t>услугодателя</a:t>
          </a:r>
          <a:r>
            <a:rPr lang="ru-RU" sz="1500" b="1" kern="1200" dirty="0" smtClean="0"/>
            <a:t>;</a:t>
          </a:r>
          <a:endParaRPr lang="ru-RU" sz="1500" b="1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err="1" smtClean="0"/>
            <a:t>Веб-портал</a:t>
          </a:r>
          <a:r>
            <a:rPr lang="ru-RU" sz="1500" b="1" kern="1200" dirty="0" smtClean="0"/>
            <a:t> </a:t>
          </a:r>
          <a:r>
            <a:rPr lang="en-US" sz="1500" b="1" kern="1200" dirty="0" smtClean="0">
              <a:hlinkClick xmlns:r="http://schemas.openxmlformats.org/officeDocument/2006/relationships" r:id="rId1"/>
            </a:rPr>
            <a:t>www.egov.kz</a:t>
          </a:r>
          <a:r>
            <a:rPr lang="en-US" sz="1500" b="1" kern="1200" dirty="0" smtClean="0"/>
            <a:t> (e.bilimal.kz)</a:t>
          </a:r>
          <a:r>
            <a:rPr lang="ru-RU" sz="1500" b="1" kern="1200" dirty="0" smtClean="0"/>
            <a:t>.</a:t>
          </a:r>
          <a:endParaRPr lang="ru-RU" sz="1500" b="1" kern="1200" dirty="0"/>
        </a:p>
      </dsp:txBody>
      <dsp:txXfrm rot="5400000">
        <a:off x="4785725" y="-1364855"/>
        <a:ext cx="574879" cy="6117841"/>
      </dsp:txXfrm>
    </dsp:sp>
    <dsp:sp modelId="{E57D4851-9AE1-4380-9E1F-1F7FEA9209B0}">
      <dsp:nvSpPr>
        <dsp:cNvPr id="0" name=""/>
        <dsp:cNvSpPr/>
      </dsp:nvSpPr>
      <dsp:spPr>
        <a:xfrm>
          <a:off x="12" y="1338842"/>
          <a:ext cx="2089063" cy="714657"/>
        </a:xfrm>
        <a:prstGeom prst="roundRect">
          <a:avLst/>
        </a:prstGeom>
        <a:solidFill>
          <a:srgbClr val="FFFF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Способы предоставления госуслуги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2" y="1338842"/>
        <a:ext cx="2089063" cy="714657"/>
      </dsp:txXfrm>
    </dsp:sp>
    <dsp:sp modelId="{1D8CF1D1-F633-4177-9E84-9C139EDEF2FB}">
      <dsp:nvSpPr>
        <dsp:cNvPr id="0" name=""/>
        <dsp:cNvSpPr/>
      </dsp:nvSpPr>
      <dsp:spPr>
        <a:xfrm rot="5400000">
          <a:off x="4806789" y="-595204"/>
          <a:ext cx="547808" cy="6128929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/>
            <a:t>С момента сдачи документов 5 (пять) рабочих дней</a:t>
          </a:r>
          <a:r>
            <a:rPr lang="ru-RU" sz="1500" kern="1200" dirty="0" smtClean="0"/>
            <a:t>.</a:t>
          </a:r>
          <a:endParaRPr lang="ru-RU" sz="1500" kern="1200" dirty="0"/>
        </a:p>
      </dsp:txBody>
      <dsp:txXfrm rot="5400000">
        <a:off x="4806789" y="-595204"/>
        <a:ext cx="547808" cy="6128929"/>
      </dsp:txXfrm>
    </dsp:sp>
    <dsp:sp modelId="{388B5877-D34D-4771-AA0C-E9D86320AE36}">
      <dsp:nvSpPr>
        <dsp:cNvPr id="0" name=""/>
        <dsp:cNvSpPr/>
      </dsp:nvSpPr>
      <dsp:spPr>
        <a:xfrm>
          <a:off x="169" y="2125956"/>
          <a:ext cx="2079262" cy="629656"/>
        </a:xfrm>
        <a:prstGeom prst="roundRect">
          <a:avLst/>
        </a:prstGeom>
        <a:solidFill>
          <a:srgbClr val="92D05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Срок оказания госуслуги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69" y="2125956"/>
        <a:ext cx="2079262" cy="6296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8F1909-CE29-437C-9954-A75B22BD7E00}">
      <dsp:nvSpPr>
        <dsp:cNvPr id="0" name=""/>
        <dsp:cNvSpPr/>
      </dsp:nvSpPr>
      <dsp:spPr>
        <a:xfrm rot="5400000">
          <a:off x="4807621" y="-2679148"/>
          <a:ext cx="591294" cy="6057152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tx1"/>
              </a:solidFill>
            </a:rPr>
            <a:t>Электронная/бумажная.</a:t>
          </a:r>
          <a:endParaRPr lang="ru-RU" sz="1500" b="1" kern="1200" dirty="0">
            <a:solidFill>
              <a:schemeClr val="tx1"/>
            </a:solidFill>
          </a:endParaRPr>
        </a:p>
      </dsp:txBody>
      <dsp:txXfrm rot="5400000">
        <a:off x="4807621" y="-2679148"/>
        <a:ext cx="591294" cy="6057152"/>
      </dsp:txXfrm>
    </dsp:sp>
    <dsp:sp modelId="{2C0B8A29-DF62-4E8C-8243-A73101057120}">
      <dsp:nvSpPr>
        <dsp:cNvPr id="0" name=""/>
        <dsp:cNvSpPr/>
      </dsp:nvSpPr>
      <dsp:spPr>
        <a:xfrm>
          <a:off x="0" y="560"/>
          <a:ext cx="2075029" cy="702982"/>
        </a:xfrm>
        <a:prstGeom prst="roundRect">
          <a:avLst/>
        </a:prstGeom>
        <a:solidFill>
          <a:srgbClr val="FFFF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Форма оказания 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0" y="560"/>
        <a:ext cx="2075029" cy="702982"/>
      </dsp:txXfrm>
    </dsp:sp>
    <dsp:sp modelId="{851E8584-0B0A-4C73-8F8B-D5137F28F292}">
      <dsp:nvSpPr>
        <dsp:cNvPr id="0" name=""/>
        <dsp:cNvSpPr/>
      </dsp:nvSpPr>
      <dsp:spPr>
        <a:xfrm rot="5400000">
          <a:off x="4593718" y="-1818419"/>
          <a:ext cx="969110" cy="6124111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tx1"/>
              </a:solidFill>
            </a:rPr>
            <a:t>Справка о предоставлении бесплатного и льготного питания либо мотивированный ответ об отказе в оказании государственной услуги ( согласно пункта 9 стандарта).</a:t>
          </a:r>
          <a:endParaRPr lang="ru-RU" sz="1500" b="1" kern="1200" dirty="0">
            <a:solidFill>
              <a:schemeClr val="tx1"/>
            </a:solidFill>
          </a:endParaRPr>
        </a:p>
      </dsp:txBody>
      <dsp:txXfrm rot="5400000">
        <a:off x="4593718" y="-1818419"/>
        <a:ext cx="969110" cy="6124111"/>
      </dsp:txXfrm>
    </dsp:sp>
    <dsp:sp modelId="{887FEFD7-B447-46E8-B183-1D3C5A6A198F}">
      <dsp:nvSpPr>
        <dsp:cNvPr id="0" name=""/>
        <dsp:cNvSpPr/>
      </dsp:nvSpPr>
      <dsp:spPr>
        <a:xfrm>
          <a:off x="2588" y="818868"/>
          <a:ext cx="2079622" cy="848371"/>
        </a:xfrm>
        <a:prstGeom prst="round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Результат оказания госуслуги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588" y="818868"/>
        <a:ext cx="2079622" cy="84837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E82003-FF77-47F1-A794-C8D37E40DE58}">
      <dsp:nvSpPr>
        <dsp:cNvPr id="0" name=""/>
        <dsp:cNvSpPr/>
      </dsp:nvSpPr>
      <dsp:spPr>
        <a:xfrm rot="5400000">
          <a:off x="-234105" y="389487"/>
          <a:ext cx="1560703" cy="1092492"/>
        </a:xfrm>
        <a:prstGeom prst="chevron">
          <a:avLst/>
        </a:prstGeom>
        <a:solidFill>
          <a:srgbClr val="FF000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1</a:t>
          </a:r>
          <a:endParaRPr lang="ru-RU" sz="2500" b="1" kern="1200" dirty="0">
            <a:solidFill>
              <a:schemeClr val="tx1"/>
            </a:solidFill>
          </a:endParaRPr>
        </a:p>
      </dsp:txBody>
      <dsp:txXfrm rot="5400000">
        <a:off x="-234105" y="389487"/>
        <a:ext cx="1560703" cy="1092492"/>
      </dsp:txXfrm>
    </dsp:sp>
    <dsp:sp modelId="{13097517-17BB-43BE-89FB-94E5F3881DC5}">
      <dsp:nvSpPr>
        <dsp:cNvPr id="0" name=""/>
        <dsp:cNvSpPr/>
      </dsp:nvSpPr>
      <dsp:spPr>
        <a:xfrm rot="5400000">
          <a:off x="3866234" y="-2761101"/>
          <a:ext cx="1352911" cy="6900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Родитель или законный представитель ребенка подаёт  в организацию образования (школу) заявление с приложением документов, предусмотренных стандартом государственной услуги.                                                                                                                                                                               </a:t>
          </a:r>
          <a:endParaRPr lang="ru-RU" sz="1400" b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/>
            <a:t>                                                                                                                                                                           </a:t>
          </a:r>
          <a:r>
            <a:rPr lang="ru-RU" sz="1400" b="1" i="1" kern="1200" dirty="0" smtClean="0">
              <a:solidFill>
                <a:srgbClr val="7030A0"/>
              </a:solidFill>
            </a:rPr>
            <a:t>Способы подачи заявления – канцелярия школы или </a:t>
          </a:r>
          <a:r>
            <a:rPr lang="ru-RU" sz="1400" b="1" i="1" kern="1200" dirty="0" err="1" smtClean="0">
              <a:solidFill>
                <a:srgbClr val="7030A0"/>
              </a:solidFill>
            </a:rPr>
            <a:t>веб-портал</a:t>
          </a:r>
          <a:r>
            <a:rPr lang="ru-RU" sz="1400" b="1" i="1" kern="1200" dirty="0" smtClean="0">
              <a:solidFill>
                <a:srgbClr val="7030A0"/>
              </a:solidFill>
            </a:rPr>
            <a:t> </a:t>
          </a:r>
          <a:r>
            <a:rPr lang="en-US" sz="1400" b="1" i="1" kern="1200" dirty="0" smtClean="0">
              <a:solidFill>
                <a:srgbClr val="7030A0"/>
              </a:solidFill>
            </a:rPr>
            <a:t>egov.kz </a:t>
          </a:r>
          <a:r>
            <a:rPr lang="ru-RU" sz="1400" b="1" i="1" kern="1200" dirty="0" smtClean="0">
              <a:solidFill>
                <a:srgbClr val="7030A0"/>
              </a:solidFill>
            </a:rPr>
            <a:t>(или </a:t>
          </a:r>
          <a:r>
            <a:rPr lang="en-US" sz="1400" b="1" i="1" kern="1200" dirty="0" smtClean="0">
              <a:solidFill>
                <a:srgbClr val="7030A0"/>
              </a:solidFill>
            </a:rPr>
            <a:t>e.bilimal.kz</a:t>
          </a:r>
          <a:r>
            <a:rPr lang="ru-RU" sz="1400" b="1" i="1" kern="1200" dirty="0" smtClean="0">
              <a:solidFill>
                <a:srgbClr val="7030A0"/>
              </a:solidFill>
            </a:rPr>
            <a:t>)</a:t>
          </a:r>
          <a:endParaRPr lang="ru-RU" sz="1400" b="1" kern="1200" dirty="0">
            <a:solidFill>
              <a:srgbClr val="7030A0"/>
            </a:solidFill>
          </a:endParaRPr>
        </a:p>
      </dsp:txBody>
      <dsp:txXfrm rot="5400000">
        <a:off x="3866234" y="-2761101"/>
        <a:ext cx="1352911" cy="6900395"/>
      </dsp:txXfrm>
    </dsp:sp>
    <dsp:sp modelId="{644BD96A-9667-4D58-A5C8-82826FA916D9}">
      <dsp:nvSpPr>
        <dsp:cNvPr id="0" name=""/>
        <dsp:cNvSpPr/>
      </dsp:nvSpPr>
      <dsp:spPr>
        <a:xfrm rot="5400000">
          <a:off x="-234105" y="1952246"/>
          <a:ext cx="1560703" cy="1092492"/>
        </a:xfrm>
        <a:prstGeom prst="chevron">
          <a:avLst/>
        </a:prstGeom>
        <a:solidFill>
          <a:srgbClr val="FFFF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2</a:t>
          </a:r>
          <a:endParaRPr lang="ru-RU" sz="2500" b="1" kern="1200" dirty="0">
            <a:solidFill>
              <a:schemeClr val="tx1"/>
            </a:solidFill>
          </a:endParaRPr>
        </a:p>
      </dsp:txBody>
      <dsp:txXfrm rot="5400000">
        <a:off x="-234105" y="1952246"/>
        <a:ext cx="1560703" cy="1092492"/>
      </dsp:txXfrm>
    </dsp:sp>
    <dsp:sp modelId="{3887EACC-D21B-40AA-948E-7E1F2972B24B}">
      <dsp:nvSpPr>
        <dsp:cNvPr id="0" name=""/>
        <dsp:cNvSpPr/>
      </dsp:nvSpPr>
      <dsp:spPr>
        <a:xfrm rot="5400000">
          <a:off x="3869503" y="-1228602"/>
          <a:ext cx="1311044" cy="6900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chemeClr val="tx1"/>
              </a:solidFill>
            </a:rPr>
            <a:t>Услугодатель в течение 1 рабочего дня с момента получения документов, проверяет полноту представленных документов.                                                                                                        </a:t>
          </a:r>
          <a:endParaRPr lang="ru-RU" sz="1400" b="1" kern="1200" dirty="0">
            <a:solidFill>
              <a:schemeClr val="tx1"/>
            </a:solidFill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/>
            <a:t>                                                                                                                                                                               </a:t>
          </a:r>
          <a:r>
            <a:rPr lang="ru-RU" sz="1400" b="1" i="1" kern="1200" dirty="0" smtClean="0">
              <a:solidFill>
                <a:srgbClr val="7030A0"/>
              </a:solidFill>
            </a:rPr>
            <a:t>В случае предоставления неполного пакета документов или документов с истекшим сроком действия </a:t>
          </a:r>
          <a:r>
            <a:rPr lang="ru-RU" sz="1400" b="1" i="1" kern="1200" dirty="0" err="1" smtClean="0">
              <a:solidFill>
                <a:srgbClr val="7030A0"/>
              </a:solidFill>
            </a:rPr>
            <a:t>услугодатель</a:t>
          </a:r>
          <a:r>
            <a:rPr lang="ru-RU" sz="1400" b="1" i="1" kern="1200" dirty="0" smtClean="0">
              <a:solidFill>
                <a:srgbClr val="7030A0"/>
              </a:solidFill>
            </a:rPr>
            <a:t> отказывает в приеме заявления.</a:t>
          </a:r>
          <a:endParaRPr lang="ru-RU" sz="1400" b="1" kern="1200" dirty="0">
            <a:solidFill>
              <a:srgbClr val="7030A0"/>
            </a:solidFill>
          </a:endParaRPr>
        </a:p>
      </dsp:txBody>
      <dsp:txXfrm rot="5400000">
        <a:off x="3869503" y="-1228602"/>
        <a:ext cx="1311044" cy="6900395"/>
      </dsp:txXfrm>
    </dsp:sp>
    <dsp:sp modelId="{E9AA98D4-AB52-4054-9439-84D339543C19}">
      <dsp:nvSpPr>
        <dsp:cNvPr id="0" name=""/>
        <dsp:cNvSpPr/>
      </dsp:nvSpPr>
      <dsp:spPr>
        <a:xfrm rot="5400000">
          <a:off x="-234105" y="3490242"/>
          <a:ext cx="1560703" cy="1092492"/>
        </a:xfrm>
        <a:prstGeom prst="chevron">
          <a:avLst/>
        </a:prstGeom>
        <a:solidFill>
          <a:srgbClr val="92D05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smtClean="0">
              <a:solidFill>
                <a:schemeClr val="tx1"/>
              </a:solidFill>
            </a:rPr>
            <a:t>3</a:t>
          </a:r>
          <a:endParaRPr lang="ru-RU" sz="2500" b="1" kern="1200" dirty="0">
            <a:solidFill>
              <a:schemeClr val="tx1"/>
            </a:solidFill>
          </a:endParaRPr>
        </a:p>
      </dsp:txBody>
      <dsp:txXfrm rot="5400000">
        <a:off x="-234105" y="3490242"/>
        <a:ext cx="1560703" cy="1092492"/>
      </dsp:txXfrm>
    </dsp:sp>
    <dsp:sp modelId="{B0CBB4AA-C0B7-47ED-A80C-6D60D25A22CE}">
      <dsp:nvSpPr>
        <dsp:cNvPr id="0" name=""/>
        <dsp:cNvSpPr/>
      </dsp:nvSpPr>
      <dsp:spPr>
        <a:xfrm rot="5400000">
          <a:off x="3874614" y="323998"/>
          <a:ext cx="1336152" cy="6900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chemeClr val="tx1"/>
              </a:solidFill>
            </a:rPr>
            <a:t>По итогам проверки документов </a:t>
          </a:r>
          <a:r>
            <a:rPr lang="ru-RU" sz="1400" b="1" kern="1200" dirty="0" err="1" smtClean="0">
              <a:solidFill>
                <a:schemeClr val="tx1"/>
              </a:solidFill>
            </a:rPr>
            <a:t>услугодатель</a:t>
          </a:r>
          <a:r>
            <a:rPr lang="ru-RU" sz="1400" b="1" kern="1200" dirty="0" smtClean="0">
              <a:solidFill>
                <a:schemeClr val="tx1"/>
              </a:solidFill>
            </a:rPr>
            <a:t> в течение 3 (трех) рабочих дней готовит справку о предоставлении бесплатного и льготного питания либо мотивированный ответ об отказе в оказании государственной услуги в случаях и по основаниям, предусмотренным в пункте 9 стандарта госуслуги.</a:t>
          </a:r>
          <a:endParaRPr lang="ru-RU" sz="1400" b="1" kern="1200" dirty="0">
            <a:solidFill>
              <a:schemeClr val="tx1"/>
            </a:solidFill>
          </a:endParaRPr>
        </a:p>
      </dsp:txBody>
      <dsp:txXfrm rot="5400000">
        <a:off x="3874614" y="323998"/>
        <a:ext cx="1336152" cy="690039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E82003-FF77-47F1-A794-C8D37E40DE58}">
      <dsp:nvSpPr>
        <dsp:cNvPr id="0" name=""/>
        <dsp:cNvSpPr/>
      </dsp:nvSpPr>
      <dsp:spPr>
        <a:xfrm rot="5400000">
          <a:off x="-301908" y="389242"/>
          <a:ext cx="1630400" cy="989801"/>
        </a:xfrm>
        <a:prstGeom prst="chevron">
          <a:avLst/>
        </a:prstGeom>
        <a:solidFill>
          <a:srgbClr val="FF000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4</a:t>
          </a:r>
          <a:endParaRPr lang="ru-RU" sz="2500" b="1" kern="1200" dirty="0">
            <a:solidFill>
              <a:schemeClr val="tx1"/>
            </a:solidFill>
          </a:endParaRPr>
        </a:p>
      </dsp:txBody>
      <dsp:txXfrm rot="5400000">
        <a:off x="-301908" y="389242"/>
        <a:ext cx="1630400" cy="989801"/>
      </dsp:txXfrm>
    </dsp:sp>
    <dsp:sp modelId="{13097517-17BB-43BE-89FB-94E5F3881DC5}">
      <dsp:nvSpPr>
        <dsp:cNvPr id="0" name=""/>
        <dsp:cNvSpPr/>
      </dsp:nvSpPr>
      <dsp:spPr>
        <a:xfrm rot="5400000">
          <a:off x="3991920" y="-2945765"/>
          <a:ext cx="1251654" cy="7145547"/>
        </a:xfrm>
        <a:prstGeom prst="round2SameRect">
          <a:avLst/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В случае выявления оснований для отказа </a:t>
          </a:r>
          <a:r>
            <a:rPr kumimoji="0" lang="ru-RU" sz="1400" b="1" i="0" u="none" strike="noStrike" kern="1200" cap="none" spc="0" normalizeH="0" baseline="0" noProof="0" dirty="0" err="1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услугодатель</a:t>
          </a:r>
          <a:r>
            <a:rPr kumimoji="0" lang="ru-RU" sz="1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 не позднее чем за 3 (три) рабочих дня до завершения срока оказания госуслуги согласно статьи 73 АППК РК </a:t>
          </a:r>
          <a:r>
            <a:rPr lang="ru-RU" sz="1400" b="1" kern="1200" dirty="0" smtClean="0"/>
            <a:t>направляет </a:t>
          </a:r>
          <a:r>
            <a:rPr lang="ru-RU" sz="1400" b="1" kern="1200" dirty="0" err="1" smtClean="0"/>
            <a:t>услугополучателю</a:t>
          </a:r>
          <a:r>
            <a:rPr lang="ru-RU" sz="1400" b="1" kern="1200" dirty="0" smtClean="0"/>
            <a:t> уведомление о предварительном решении об отказе в оказании государственной услуги, а также о времени и месте проведения заслушивания для возможности выразить </a:t>
          </a:r>
          <a:r>
            <a:rPr lang="ru-RU" sz="1400" b="1" kern="1200" dirty="0" err="1" smtClean="0"/>
            <a:t>услугополучателю</a:t>
          </a:r>
          <a:r>
            <a:rPr lang="ru-RU" sz="1400" b="1" kern="1200" dirty="0" smtClean="0"/>
            <a:t> позицию по предварительному решению.       </a:t>
          </a:r>
          <a:r>
            <a:rPr lang="ru-RU" sz="1400" b="1" i="1" u="none" kern="1200" dirty="0" smtClean="0">
              <a:solidFill>
                <a:schemeClr val="accent1">
                  <a:lumMod val="75000"/>
                </a:schemeClr>
              </a:solidFill>
            </a:rPr>
            <a:t>                                                                                                                                                                </a:t>
          </a:r>
          <a:endParaRPr lang="ru-RU" sz="1400" b="1" kern="1200" dirty="0"/>
        </a:p>
      </dsp:txBody>
      <dsp:txXfrm rot="5400000">
        <a:off x="3991920" y="-2945765"/>
        <a:ext cx="1251654" cy="714554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160A71-CD54-4B7F-B965-52E20C4ACA64}">
      <dsp:nvSpPr>
        <dsp:cNvPr id="0" name=""/>
        <dsp:cNvSpPr/>
      </dsp:nvSpPr>
      <dsp:spPr>
        <a:xfrm>
          <a:off x="802" y="0"/>
          <a:ext cx="2628516" cy="1224136"/>
        </a:xfrm>
        <a:prstGeom prst="roundRect">
          <a:avLst>
            <a:gd name="adj" fmla="val 5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FF0000"/>
              </a:solidFill>
            </a:rPr>
            <a:t>1 причина</a:t>
          </a:r>
          <a:endParaRPr lang="ru-RU" sz="1600" b="1" i="1" kern="1200" dirty="0">
            <a:solidFill>
              <a:srgbClr val="FF0000"/>
            </a:solidFill>
          </a:endParaRPr>
        </a:p>
      </dsp:txBody>
      <dsp:txXfrm rot="16200000">
        <a:off x="-238242" y="239044"/>
        <a:ext cx="1003791" cy="525703"/>
      </dsp:txXfrm>
    </dsp:sp>
    <dsp:sp modelId="{39C7E196-9D50-4E9A-8DBD-51B75CA0DA01}">
      <dsp:nvSpPr>
        <dsp:cNvPr id="0" name=""/>
        <dsp:cNvSpPr/>
      </dsp:nvSpPr>
      <dsp:spPr>
        <a:xfrm>
          <a:off x="496022" y="0"/>
          <a:ext cx="1958244" cy="122413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145" rIns="0" bIns="0" numCol="1" spcCol="1270" anchor="t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 smtClean="0">
            <a:solidFill>
              <a:schemeClr val="tx1"/>
            </a:solidFill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 smtClean="0">
              <a:solidFill>
                <a:schemeClr val="tx1"/>
              </a:solidFill>
            </a:rPr>
            <a:t>Установление недостоверности документов, представленных </a:t>
          </a:r>
          <a:r>
            <a:rPr lang="ru-RU" sz="1150" b="1" kern="1200" dirty="0" err="1" smtClean="0">
              <a:solidFill>
                <a:schemeClr val="tx1"/>
              </a:solidFill>
            </a:rPr>
            <a:t>услугополучателем</a:t>
          </a:r>
          <a:r>
            <a:rPr lang="ru-RU" sz="1150" b="1" kern="1200" dirty="0" smtClean="0">
              <a:solidFill>
                <a:schemeClr val="tx1"/>
              </a:solidFill>
            </a:rPr>
            <a:t> для получения госуслуги или сведений содержащихся в них.</a:t>
          </a:r>
          <a:endParaRPr lang="ru-RU" sz="1150" b="1" kern="1200" dirty="0">
            <a:solidFill>
              <a:schemeClr val="tx1"/>
            </a:solidFill>
          </a:endParaRPr>
        </a:p>
      </dsp:txBody>
      <dsp:txXfrm>
        <a:off x="496022" y="0"/>
        <a:ext cx="1958244" cy="1224136"/>
      </dsp:txXfrm>
    </dsp:sp>
    <dsp:sp modelId="{0ED82746-1D58-4F04-BE77-0767EC04CCF6}">
      <dsp:nvSpPr>
        <dsp:cNvPr id="0" name=""/>
        <dsp:cNvSpPr/>
      </dsp:nvSpPr>
      <dsp:spPr>
        <a:xfrm>
          <a:off x="2706600" y="0"/>
          <a:ext cx="2208057" cy="1224136"/>
        </a:xfrm>
        <a:prstGeom prst="roundRect">
          <a:avLst>
            <a:gd name="adj" fmla="val 5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FFFF00"/>
              </a:solidFill>
            </a:rPr>
            <a:t>2 причина</a:t>
          </a:r>
          <a:endParaRPr lang="ru-RU" sz="1600" b="1" i="1" kern="1200" dirty="0">
            <a:solidFill>
              <a:srgbClr val="FFFF00"/>
            </a:solidFill>
          </a:endParaRPr>
        </a:p>
      </dsp:txBody>
      <dsp:txXfrm rot="16200000">
        <a:off x="2425510" y="281089"/>
        <a:ext cx="1003791" cy="441611"/>
      </dsp:txXfrm>
    </dsp:sp>
    <dsp:sp modelId="{086DE42B-CDC1-4037-A234-7A399DFE9C14}">
      <dsp:nvSpPr>
        <dsp:cNvPr id="0" name=""/>
        <dsp:cNvSpPr/>
      </dsp:nvSpPr>
      <dsp:spPr>
        <a:xfrm rot="5400000">
          <a:off x="2627718" y="883486"/>
          <a:ext cx="179844" cy="331208"/>
        </a:xfrm>
        <a:prstGeom prst="flowChartExtra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03D7D-FA67-455D-AE73-AD5D616BB94C}">
      <dsp:nvSpPr>
        <dsp:cNvPr id="0" name=""/>
        <dsp:cNvSpPr/>
      </dsp:nvSpPr>
      <dsp:spPr>
        <a:xfrm>
          <a:off x="3148211" y="0"/>
          <a:ext cx="1645003" cy="122413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145" rIns="0" bIns="0" numCol="1" spcCol="1270" anchor="t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 smtClean="0">
            <a:solidFill>
              <a:schemeClr val="tx1"/>
            </a:solidFill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 smtClean="0">
              <a:solidFill>
                <a:schemeClr val="tx1"/>
              </a:solidFill>
            </a:rPr>
            <a:t>Несоответствие </a:t>
          </a:r>
          <a:r>
            <a:rPr lang="ru-RU" sz="1150" b="1" kern="1200" dirty="0" err="1" smtClean="0">
              <a:solidFill>
                <a:schemeClr val="tx1"/>
              </a:solidFill>
            </a:rPr>
            <a:t>услугополучателя</a:t>
          </a:r>
          <a:r>
            <a:rPr lang="ru-RU" sz="1150" b="1" kern="1200" dirty="0" smtClean="0">
              <a:solidFill>
                <a:schemeClr val="tx1"/>
              </a:solidFill>
            </a:rPr>
            <a:t> или представленных документов (сведений) требованиям  ППРК № 64 от 25 января 2008 года.</a:t>
          </a:r>
          <a:endParaRPr lang="ru-RU" sz="1150" b="1" kern="1200" dirty="0">
            <a:solidFill>
              <a:schemeClr val="tx1"/>
            </a:solidFill>
          </a:endParaRPr>
        </a:p>
      </dsp:txBody>
      <dsp:txXfrm>
        <a:off x="3148211" y="0"/>
        <a:ext cx="1645003" cy="1224136"/>
      </dsp:txXfrm>
    </dsp:sp>
    <dsp:sp modelId="{0AA602DC-DAD3-4FDF-81ED-D1EA850A9CBF}">
      <dsp:nvSpPr>
        <dsp:cNvPr id="0" name=""/>
        <dsp:cNvSpPr/>
      </dsp:nvSpPr>
      <dsp:spPr>
        <a:xfrm>
          <a:off x="4991940" y="0"/>
          <a:ext cx="2208057" cy="1224136"/>
        </a:xfrm>
        <a:prstGeom prst="roundRect">
          <a:avLst>
            <a:gd name="adj" fmla="val 5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B050"/>
              </a:solidFill>
            </a:rPr>
            <a:t>3 причина</a:t>
          </a:r>
          <a:endParaRPr lang="ru-RU" sz="1600" b="1" i="1" kern="1200" dirty="0">
            <a:solidFill>
              <a:srgbClr val="00B050"/>
            </a:solidFill>
          </a:endParaRPr>
        </a:p>
      </dsp:txBody>
      <dsp:txXfrm rot="16200000">
        <a:off x="4710850" y="281089"/>
        <a:ext cx="1003791" cy="441611"/>
      </dsp:txXfrm>
    </dsp:sp>
    <dsp:sp modelId="{86C04AA8-4D51-4399-BE35-1E6DCF91A286}">
      <dsp:nvSpPr>
        <dsp:cNvPr id="0" name=""/>
        <dsp:cNvSpPr/>
      </dsp:nvSpPr>
      <dsp:spPr>
        <a:xfrm rot="5400000">
          <a:off x="4913058" y="883486"/>
          <a:ext cx="179844" cy="331208"/>
        </a:xfrm>
        <a:prstGeom prst="flowChartExtra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4E821-AE03-443A-AE37-CAEF427B4083}">
      <dsp:nvSpPr>
        <dsp:cNvPr id="0" name=""/>
        <dsp:cNvSpPr/>
      </dsp:nvSpPr>
      <dsp:spPr>
        <a:xfrm>
          <a:off x="5433551" y="0"/>
          <a:ext cx="1645003" cy="122413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145" rIns="0" bIns="0" numCol="1" spcCol="1270" anchor="t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 smtClean="0">
            <a:solidFill>
              <a:schemeClr val="tx1"/>
            </a:solidFill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 err="1" smtClean="0">
              <a:solidFill>
                <a:schemeClr val="tx1"/>
              </a:solidFill>
            </a:rPr>
            <a:t>Услугополучатель</a:t>
          </a:r>
          <a:r>
            <a:rPr lang="ru-RU" sz="1150" b="1" kern="1200" dirty="0" smtClean="0">
              <a:solidFill>
                <a:schemeClr val="tx1"/>
              </a:solidFill>
            </a:rPr>
            <a:t> лишен специального права, связанного с получением государственной услуги (наличие решения суда).</a:t>
          </a:r>
          <a:endParaRPr lang="ru-RU" sz="1150" b="1" kern="1200" dirty="0">
            <a:solidFill>
              <a:schemeClr val="tx1"/>
            </a:solidFill>
          </a:endParaRPr>
        </a:p>
      </dsp:txBody>
      <dsp:txXfrm>
        <a:off x="5433551" y="0"/>
        <a:ext cx="1645003" cy="122413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224550-FAAF-4612-BA26-47795E3A48EB}">
      <dsp:nvSpPr>
        <dsp:cNvPr id="0" name=""/>
        <dsp:cNvSpPr/>
      </dsp:nvSpPr>
      <dsp:spPr>
        <a:xfrm rot="5400000">
          <a:off x="-225859" y="231961"/>
          <a:ext cx="1537114" cy="1075980"/>
        </a:xfrm>
        <a:prstGeom prst="chevron">
          <a:avLst/>
        </a:prstGeom>
        <a:solidFill>
          <a:srgbClr val="FFFF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chemeClr val="tx1"/>
              </a:solidFill>
            </a:rPr>
            <a:t>5</a:t>
          </a:r>
          <a:endParaRPr lang="ru-RU" sz="3000" b="1" kern="1200" dirty="0">
            <a:solidFill>
              <a:schemeClr val="tx1"/>
            </a:solidFill>
          </a:endParaRPr>
        </a:p>
      </dsp:txBody>
      <dsp:txXfrm rot="5400000">
        <a:off x="-225859" y="231961"/>
        <a:ext cx="1537114" cy="1075980"/>
      </dsp:txXfrm>
    </dsp:sp>
    <dsp:sp modelId="{A1CF93E1-61A4-4D08-AB4D-E48E1664426F}">
      <dsp:nvSpPr>
        <dsp:cNvPr id="0" name=""/>
        <dsp:cNvSpPr/>
      </dsp:nvSpPr>
      <dsp:spPr>
        <a:xfrm rot="5400000">
          <a:off x="4152299" y="-3057488"/>
          <a:ext cx="999124" cy="7114100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rPr>
            <a:t>Проведение заслушивания (процедура проводится в соответствии со статьей 73 АППК РК)</a:t>
          </a:r>
          <a:endParaRPr lang="ru-RU" sz="1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Изготовление  и подписание протокола заслушивания, ознакомление                     </a:t>
          </a:r>
          <a:r>
            <a:rPr lang="ru-RU" sz="1400" b="1" kern="1200" dirty="0" err="1" smtClean="0"/>
            <a:t>услугополучателя</a:t>
          </a:r>
          <a:r>
            <a:rPr lang="ru-RU" sz="1400" b="1" kern="1200" dirty="0" smtClean="0"/>
            <a:t> с протоколом.</a:t>
          </a:r>
          <a:endParaRPr lang="ru-RU" sz="1400" b="1" kern="1200" dirty="0"/>
        </a:p>
      </dsp:txBody>
      <dsp:txXfrm rot="5400000">
        <a:off x="4152299" y="-3057488"/>
        <a:ext cx="999124" cy="7114100"/>
      </dsp:txXfrm>
    </dsp:sp>
    <dsp:sp modelId="{E9343FB0-6034-41D1-9EDE-B1C41049923B}">
      <dsp:nvSpPr>
        <dsp:cNvPr id="0" name=""/>
        <dsp:cNvSpPr/>
      </dsp:nvSpPr>
      <dsp:spPr>
        <a:xfrm rot="5400000">
          <a:off x="-225859" y="1472986"/>
          <a:ext cx="1537114" cy="1075980"/>
        </a:xfrm>
        <a:prstGeom prst="chevron">
          <a:avLst/>
        </a:prstGeom>
        <a:solidFill>
          <a:srgbClr val="92D05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chemeClr val="tx1"/>
              </a:solidFill>
            </a:rPr>
            <a:t>6</a:t>
          </a:r>
          <a:endParaRPr lang="ru-RU" sz="3000" b="1" kern="1200" dirty="0">
            <a:solidFill>
              <a:schemeClr val="tx1"/>
            </a:solidFill>
          </a:endParaRPr>
        </a:p>
      </dsp:txBody>
      <dsp:txXfrm rot="5400000">
        <a:off x="-225859" y="1472986"/>
        <a:ext cx="1537114" cy="1075980"/>
      </dsp:txXfrm>
    </dsp:sp>
    <dsp:sp modelId="{5E0834C2-B689-4A5C-9078-CB4930823DB8}">
      <dsp:nvSpPr>
        <dsp:cNvPr id="0" name=""/>
        <dsp:cNvSpPr/>
      </dsp:nvSpPr>
      <dsp:spPr>
        <a:xfrm rot="5400000">
          <a:off x="4156888" y="-1815068"/>
          <a:ext cx="980530" cy="7114100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По результатам заслушивания </a:t>
          </a:r>
          <a:r>
            <a:rPr lang="ru-RU" sz="1400" b="1" kern="1200" dirty="0" err="1" smtClean="0"/>
            <a:t>услугодатель</a:t>
          </a:r>
          <a:r>
            <a:rPr lang="ru-RU" sz="1400" b="1" kern="1200" dirty="0" smtClean="0"/>
            <a:t> в течение 1 (одного) рабочего дня направляет справку либо мотивированный отказ в оказании государственной услуги </a:t>
          </a:r>
          <a:r>
            <a:rPr lang="ru-RU" sz="1400" b="1" kern="1200" dirty="0" err="1" smtClean="0"/>
            <a:t>услугополучателю</a:t>
          </a:r>
          <a:r>
            <a:rPr lang="ru-RU" sz="1400" b="1" kern="1200" dirty="0" smtClean="0"/>
            <a:t>.</a:t>
          </a:r>
          <a:endParaRPr lang="ru-RU" sz="1400" b="1" kern="1200" dirty="0"/>
        </a:p>
      </dsp:txBody>
      <dsp:txXfrm rot="5400000">
        <a:off x="4156888" y="-1815068"/>
        <a:ext cx="980530" cy="7114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24A90-E4A4-4DDA-A64C-787AD90FCD62}" type="datetimeFigureOut">
              <a:rPr lang="ru-RU" smtClean="0"/>
              <a:pPr/>
              <a:t>17.05.2022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image" Target="../media/image1.jpeg"/><Relationship Id="rId16" Type="http://schemas.openxmlformats.org/officeDocument/2006/relationships/diagramColors" Target="../diagrams/colors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51520" y="260648"/>
            <a:ext cx="1000132" cy="100754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331640" y="2060848"/>
            <a:ext cx="756084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Заголовок 23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992888" cy="1944216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b="1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Правила оказания государственной услуги, утверждены </a:t>
            </a:r>
            <a:r>
              <a:rPr lang="ru-RU" sz="1800" b="1" dirty="0" smtClean="0">
                <a:solidFill>
                  <a:srgbClr val="FF0000"/>
                </a:solidFill>
                <a:latin typeface="+mn-lt"/>
              </a:rPr>
              <a:t>приказом Министра </a:t>
            </a:r>
            <a:r>
              <a:rPr lang="ru-RU" sz="18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образования и науки Республики Казахстан </a:t>
            </a:r>
            <a:br>
              <a:rPr lang="ru-RU" sz="18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от 24 апреля 2020 года № 158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i="1" dirty="0" smtClean="0"/>
              <a:t>(внесены изменения – приказ Министра образования и науки РК</a:t>
            </a:r>
            <a:br>
              <a:rPr lang="ru-RU" sz="1600" b="1" i="1" dirty="0" smtClean="0"/>
            </a:br>
            <a:r>
              <a:rPr lang="ru-RU" sz="1600" b="1" i="1" dirty="0" smtClean="0"/>
              <a:t> от 21.02.2022г № 55)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одзаголовок 2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560840" cy="18002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25000" lnSpcReduction="20000"/>
          </a:bodyPr>
          <a:lstStyle/>
          <a:p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</a:rPr>
              <a:t>Государственная услуга </a:t>
            </a:r>
          </a:p>
          <a:p>
            <a:endParaRPr lang="ru-RU" sz="10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</a:rPr>
              <a:t>«Предоставление бесплатного и льготного питания </a:t>
            </a:r>
          </a:p>
          <a:p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</a:rPr>
              <a:t>отдельным категориям обучающихся и воспитанников </a:t>
            </a:r>
          </a:p>
          <a:p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</a:rPr>
              <a:t>в общеобразовательных школах»</a:t>
            </a:r>
          </a:p>
          <a:p>
            <a:endParaRPr lang="ru-RU" dirty="0"/>
          </a:p>
        </p:txBody>
      </p:sp>
      <p:sp>
        <p:nvSpPr>
          <p:cNvPr id="7" name="Подзаголовок 22"/>
          <p:cNvSpPr txBox="1">
            <a:spLocks/>
          </p:cNvSpPr>
          <p:nvPr/>
        </p:nvSpPr>
        <p:spPr>
          <a:xfrm>
            <a:off x="1043608" y="4797152"/>
            <a:ext cx="7344816" cy="1512168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Настоящие правила определяют порядок предоставления бесплатного и льготного питания отдельным категориям обучающихся и воспитанников в общеобразовательных школах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51520" y="332656"/>
            <a:ext cx="1000132" cy="10001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1403648" y="1772816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 txBox="1">
            <a:spLocks/>
          </p:cNvSpPr>
          <p:nvPr/>
        </p:nvSpPr>
        <p:spPr>
          <a:xfrm>
            <a:off x="1475656" y="116632"/>
            <a:ext cx="7416824" cy="151216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Стандарт государственной услуги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«Предоставление бесплатного и льготного питания отдельным категориям обучающихся и воспитанников в общеобразовательных школах»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Arial" pitchFamily="34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467544" y="1988840"/>
          <a:ext cx="8208912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467544" y="4869160"/>
          <a:ext cx="8208912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75656" y="332656"/>
            <a:ext cx="7416824" cy="10081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Перечень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 документов,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необходимых для оказания государственной услуги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Arial" pitchFamily="34" charset="0"/>
            </a:endParaRPr>
          </a:p>
        </p:txBody>
      </p:sp>
      <p:pic>
        <p:nvPicPr>
          <p:cNvPr id="3" name="Рисунок 2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51520" y="332656"/>
            <a:ext cx="1000132" cy="10001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403648" y="1340768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628800"/>
            <a:ext cx="8064896" cy="5040560"/>
          </a:xfrm>
          <a:prstGeom prst="rect">
            <a:avLst/>
          </a:prstGeom>
          <a:effectLst/>
        </p:spPr>
        <p:txBody>
          <a:bodyPr>
            <a:noAutofit/>
          </a:bodyPr>
          <a:lstStyle/>
          <a:p>
            <a:pPr marL="342900" indent="-342900" algn="just"/>
            <a:r>
              <a:rPr lang="ru-RU" sz="1400" b="1" dirty="0" smtClean="0"/>
              <a:t>1) заявление;</a:t>
            </a:r>
          </a:p>
          <a:p>
            <a:pPr marL="342900" indent="-342900" algn="just"/>
            <a:endParaRPr lang="ru-RU" sz="700" b="1" dirty="0" smtClean="0"/>
          </a:p>
          <a:p>
            <a:pPr algn="just"/>
            <a:r>
              <a:rPr lang="ru-RU" sz="1400" b="1" dirty="0" smtClean="0"/>
              <a:t>2) документ, удостоверяющий личность </a:t>
            </a:r>
            <a:r>
              <a:rPr lang="ru-RU" sz="1400" b="1" dirty="0" smtClean="0"/>
              <a:t>(</a:t>
            </a:r>
            <a:r>
              <a:rPr lang="ru-RU" sz="1400" b="1" dirty="0" smtClean="0"/>
              <a:t>требуется для идентификации личности</a:t>
            </a:r>
            <a:r>
              <a:rPr lang="ru-RU" sz="1400" b="1" dirty="0" smtClean="0"/>
              <a:t>);</a:t>
            </a:r>
          </a:p>
          <a:p>
            <a:pPr algn="just"/>
            <a:endParaRPr lang="ru-RU" sz="700" b="1" dirty="0" smtClean="0"/>
          </a:p>
          <a:p>
            <a:pPr algn="just"/>
            <a:r>
              <a:rPr lang="ru-RU" sz="1400" b="1" dirty="0" smtClean="0"/>
              <a:t>3) копия свидетельства о рождении ребенка (при отсутствии сведений в информационной системе "Регистрационный пункт ЗАГС" (далее – ИС ЗАГС)) либо родившегося за пределами Республики Казахстан</a:t>
            </a:r>
            <a:r>
              <a:rPr lang="ru-RU" sz="1400" b="1" dirty="0" smtClean="0"/>
              <a:t>;</a:t>
            </a:r>
          </a:p>
          <a:p>
            <a:pPr algn="just"/>
            <a:endParaRPr lang="ru-RU" sz="700" b="1" dirty="0" smtClean="0"/>
          </a:p>
          <a:p>
            <a:pPr algn="just"/>
            <a:r>
              <a:rPr lang="ru-RU" sz="1400" b="1" dirty="0" smtClean="0"/>
              <a:t>4) копия свидетельства о заключении или расторжении брака (при отсутствии сведений в ИС ЗАГС) либо за пределами Республики Казахстан</a:t>
            </a:r>
            <a:r>
              <a:rPr lang="ru-RU" sz="1400" b="1" dirty="0" smtClean="0"/>
              <a:t>;</a:t>
            </a:r>
          </a:p>
          <a:p>
            <a:pPr algn="just"/>
            <a:endParaRPr lang="ru-RU" sz="700" b="1" dirty="0" smtClean="0"/>
          </a:p>
          <a:p>
            <a:pPr algn="just"/>
            <a:r>
              <a:rPr lang="ru-RU" sz="1400" b="1" dirty="0" smtClean="0"/>
              <a:t>5) копия документа, подтверждающего </a:t>
            </a:r>
            <a:r>
              <a:rPr lang="ru-RU" sz="1400" b="1" dirty="0" smtClean="0"/>
              <a:t>статус:</a:t>
            </a:r>
          </a:p>
          <a:p>
            <a:pPr algn="just">
              <a:buFontTx/>
              <a:buChar char="-"/>
            </a:pPr>
            <a:r>
              <a:rPr lang="ru-RU" sz="1400" b="1" dirty="0" smtClean="0"/>
              <a:t>для детей из семей, имеющих право на получение АСП - справка, подтверждающая принадлежность </a:t>
            </a:r>
            <a:r>
              <a:rPr lang="ru-RU" sz="1400" b="1" dirty="0" err="1" smtClean="0"/>
              <a:t>услугополучателя</a:t>
            </a:r>
            <a:r>
              <a:rPr lang="ru-RU" sz="1400" b="1" dirty="0" smtClean="0"/>
              <a:t> (семьи) к получателям АСП ;</a:t>
            </a:r>
          </a:p>
          <a:p>
            <a:pPr algn="just"/>
            <a:endParaRPr lang="ru-RU" sz="500" b="1" dirty="0" smtClean="0"/>
          </a:p>
          <a:p>
            <a:pPr algn="just">
              <a:buFontTx/>
              <a:buChar char="-"/>
            </a:pPr>
            <a:r>
              <a:rPr lang="ru-RU" sz="1400" b="1" dirty="0" smtClean="0"/>
              <a:t>для </a:t>
            </a:r>
            <a:r>
              <a:rPr lang="ru-RU" sz="1400" b="1" dirty="0" smtClean="0"/>
              <a:t>детей из семей, не получающих </a:t>
            </a:r>
            <a:r>
              <a:rPr lang="ru-RU" sz="1400" b="1" dirty="0" smtClean="0"/>
              <a:t>АСП, </a:t>
            </a:r>
            <a:r>
              <a:rPr lang="ru-RU" sz="1400" b="1" dirty="0" smtClean="0"/>
              <a:t>в которых среднедушевой доход ниже величины прожиточного минимума - документы о полученных </a:t>
            </a:r>
            <a:r>
              <a:rPr lang="ru-RU" sz="1400" b="1" dirty="0" smtClean="0"/>
              <a:t>доходах;</a:t>
            </a:r>
          </a:p>
          <a:p>
            <a:pPr algn="just"/>
            <a:endParaRPr lang="ru-RU" sz="500" b="1" dirty="0" smtClean="0"/>
          </a:p>
          <a:p>
            <a:pPr algn="just">
              <a:buFontTx/>
              <a:buChar char="-"/>
            </a:pPr>
            <a:r>
              <a:rPr lang="ru-RU" sz="1400" b="1" dirty="0" smtClean="0"/>
              <a:t>для </a:t>
            </a:r>
            <a:r>
              <a:rPr lang="ru-RU" sz="1400" b="1" dirty="0" smtClean="0"/>
              <a:t>детей - сирот и детей, оставшиеся без попечения родителей, проживающих в семьях - решение уполномоченного органа об утверждении опеки (попечительства), патронатного </a:t>
            </a:r>
            <a:r>
              <a:rPr lang="ru-RU" sz="1400" b="1" dirty="0" smtClean="0"/>
              <a:t>воспитания;</a:t>
            </a:r>
          </a:p>
          <a:p>
            <a:pPr algn="just"/>
            <a:endParaRPr lang="ru-RU" sz="500" b="1" dirty="0" smtClean="0"/>
          </a:p>
          <a:p>
            <a:pPr algn="just"/>
            <a:r>
              <a:rPr lang="ru-RU" sz="1400" b="1" dirty="0" smtClean="0"/>
              <a:t>- для </a:t>
            </a:r>
            <a:r>
              <a:rPr lang="ru-RU" sz="1400" b="1" dirty="0" smtClean="0"/>
              <a:t>детей из семей, требующих экстренной помощи в результате чрезвычайных ситуаций и иных категории обучающихся и воспитанников, определяемых коллегиальным органом управления организации образования - решение коллегиального органа на основании обследования материально-бытового положения семьи.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1" y="285728"/>
            <a:ext cx="7000924" cy="76700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Порядок оказания государственной услуги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  <a:cs typeface="Arial" pitchFamily="34" charset="0"/>
            </a:endParaRPr>
          </a:p>
        </p:txBody>
      </p:sp>
      <p:pic>
        <p:nvPicPr>
          <p:cNvPr id="5" name="Рисунок 4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85722" y="285729"/>
            <a:ext cx="928695" cy="91102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331640" y="1124744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Схема 7"/>
          <p:cNvGraphicFramePr/>
          <p:nvPr/>
        </p:nvGraphicFramePr>
        <p:xfrm>
          <a:off x="611560" y="1397000"/>
          <a:ext cx="7992888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000924" cy="59184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Порядок оказания государственной услуги</a:t>
            </a:r>
            <a:endParaRPr lang="ru-RU" sz="2500" b="1" dirty="0">
              <a:solidFill>
                <a:schemeClr val="accent1">
                  <a:lumMod val="75000"/>
                </a:schemeClr>
              </a:solidFill>
              <a:latin typeface="+mn-lt"/>
              <a:cs typeface="Arial" pitchFamily="34" charset="0"/>
            </a:endParaRPr>
          </a:p>
        </p:txBody>
      </p:sp>
      <p:pic>
        <p:nvPicPr>
          <p:cNvPr id="5" name="Рисунок 4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51520" y="188640"/>
            <a:ext cx="928695" cy="91102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403648" y="1052736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Схема 6"/>
          <p:cNvGraphicFramePr/>
          <p:nvPr/>
        </p:nvGraphicFramePr>
        <p:xfrm>
          <a:off x="467544" y="1196752"/>
          <a:ext cx="8208912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1475656" y="2564904"/>
          <a:ext cx="7200800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Схема 9"/>
          <p:cNvGraphicFramePr/>
          <p:nvPr/>
        </p:nvGraphicFramePr>
        <p:xfrm>
          <a:off x="467544" y="3933056"/>
          <a:ext cx="8208912" cy="2780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627</Words>
  <Application>Microsoft Office PowerPoint</Application>
  <PresentationFormat>Экран (4:3)</PresentationFormat>
  <Paragraphs>66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Правила оказания государственной услуги, утверждены приказом Министра образования и науки Республики Казахстан  от 24 апреля 2020 года № 158  (внесены изменения – приказ Министра образования и науки РК  от 21.02.2022г № 55)  </vt:lpstr>
      <vt:lpstr>Слайд 2</vt:lpstr>
      <vt:lpstr>Слайд 3</vt:lpstr>
      <vt:lpstr>Порядок оказания государственной услуги</vt:lpstr>
      <vt:lpstr>Порядок оказания государственной услуги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Admin</cp:lastModifiedBy>
  <cp:revision>164</cp:revision>
  <dcterms:created xsi:type="dcterms:W3CDTF">2022-03-24T18:01:22Z</dcterms:created>
  <dcterms:modified xsi:type="dcterms:W3CDTF">2022-05-17T05:03:28Z</dcterms:modified>
</cp:coreProperties>
</file>