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13BA6E-8019-4887-87E8-A8E1D820215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FC4151-15DE-47A2-9D7F-66CDB6254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3BA6E-8019-4887-87E8-A8E1D820215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FC4151-15DE-47A2-9D7F-66CDB6254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3BA6E-8019-4887-87E8-A8E1D820215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FC4151-15DE-47A2-9D7F-66CDB6254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3BA6E-8019-4887-87E8-A8E1D820215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FC4151-15DE-47A2-9D7F-66CDB6254C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3BA6E-8019-4887-87E8-A8E1D820215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FC4151-15DE-47A2-9D7F-66CDB6254C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3BA6E-8019-4887-87E8-A8E1D820215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FC4151-15DE-47A2-9D7F-66CDB6254C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3BA6E-8019-4887-87E8-A8E1D820215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FC4151-15DE-47A2-9D7F-66CDB6254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3BA6E-8019-4887-87E8-A8E1D820215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FC4151-15DE-47A2-9D7F-66CDB6254C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13BA6E-8019-4887-87E8-A8E1D820215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FC4151-15DE-47A2-9D7F-66CDB6254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13BA6E-8019-4887-87E8-A8E1D820215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FC4151-15DE-47A2-9D7F-66CDB6254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13BA6E-8019-4887-87E8-A8E1D820215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FC4151-15DE-47A2-9D7F-66CDB6254C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13BA6E-8019-4887-87E8-A8E1D820215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FC4151-15DE-47A2-9D7F-66CDB6254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row-clever.com/wp-content/uploads/2013/05/sensory_box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grow-clever.com/wp-content/uploads/2013/05/sensornaya_korobka_shari.jpg" TargetMode="Externa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grow-clever.com/wp-content/uploads/2013/05/sensornaya_korobka_sortirovka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grow-clever.com/wp-content/uploads/2013/05/sensornaya_korobka_igri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grow-clever.com/wp-content/uploads/2013/05/sensornaya_korobka_so_snegom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://grow-clever.com/wp-content/uploads/2013/05/sensornaya_korobka_sneg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grow-clever.com/wp-content/uploads/2013/05/sensornaya_korobka_voda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grow-clever.com/wp-content/uploads/2013/05/sensornaya_korobka_voda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grow-clever.com/wp-content/uploads/2013/05/sensornaya_korobka_plavaet_tonet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hyperlink" Target="http://grow-clever.com/wp-content/uploads/2013/05/sensornaya_korobka_3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grow-clever.com/2014/03/kak-pokrasit-ris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grow-clever.com/2012/12/gnom-iz-banki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8101042" cy="1829761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00B050"/>
                </a:solidFill>
              </a:rPr>
              <a:t>"Сенсорная коробка"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20" y="571480"/>
            <a:ext cx="872104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Лучшая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идея для жаркого времени года 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водный столик.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есколько досок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пластиковый контейнер с крышкой могут превратить скучный жаркий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в водное приключение.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игр с водой используются пластиковые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чашки разной величины, сито, сачок для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вылавливания мелких предметов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(пробок, пластиковых шариков), игрушечные лодочки и кораблики из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бумаги и ореховой скорлупы. Одной из тем для игр может стать подводный мир,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водолазами, кладами, водорослями и кораллами на дне «моря».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fly-mama.ru/wp-content/uploads/2012/01/Desktop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357562"/>
            <a:ext cx="68580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2844" y="285728"/>
            <a:ext cx="857256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Осень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Отличный способ приспособить к делу ракушки и гальку, привезенные с моря – мини-пляж, которые скрасит дождливые осенние будни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песке живут ракушки, деревянные человечки и красивые камушки. Детям нравится прятать и отыскивать в песке «сокровища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Малыш с интересом снова и снова перебирает красивые маленькие предметы, и кормит лесных зверей.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fly-mama.ru/wp-content/uploads/2012/01/Desktop3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85992"/>
            <a:ext cx="60007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activemam.com/wp-content/uploads/2013/09/IMG_758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500570"/>
            <a:ext cx="3048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jili-blog.ru/wp-content/uploads/2015/07/2_crupa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429136" cy="289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Игры на развитие логики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642918"/>
            <a:ext cx="39243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развитие координации движений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214686"/>
            <a:ext cx="442915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нсорная коробка с шариками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85794"/>
            <a:ext cx="39243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Развитие координации движений у детей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785794"/>
            <a:ext cx="39243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28596" y="285728"/>
            <a:ext cx="84296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Сортировка больших и маленьких шариков                               Песочница дома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омашняя песочница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857496"/>
            <a:ext cx="450059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развитие тактильных ощущений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14290"/>
            <a:ext cx="450059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628" y="428604"/>
            <a:ext cx="4000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со снегом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большую коробку 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набрала снег.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Одела Ксене варежки и дала ложки, лопатки, грабли. Затем окрасила снег разведенными пищевыми красителями. Ребенок полчаса был очень занят…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0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с водой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Достаем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ситечком животных со дна. Запускаем кораблики из формочек для кексов. Наблюдаем за плавающими и тонущими предметами. Достаем то, что плавает, руками или ситечком.</a:t>
            </a:r>
          </a:p>
        </p:txBody>
      </p:sp>
      <p:pic>
        <p:nvPicPr>
          <p:cNvPr id="4" name="Рисунок 3" descr="Детская развивающая игрушка своими руками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643314"/>
            <a:ext cx="4548200" cy="289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енсорная коробка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357298"/>
            <a:ext cx="492922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гры с водой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71480"/>
            <a:ext cx="3976697" cy="296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Развиваем логику и координацию движений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643314"/>
            <a:ext cx="4524370" cy="292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714876" y="1285859"/>
            <a:ext cx="40005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Деревянные фигурки и резиновые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животные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B05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Тонет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 плавает?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8786874" cy="6177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Из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далеких штатов к нам пришла новая и очень простая игрушка – 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сенсорная коробка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Это то, о чем мечтают все дети, но почему-то родители не всегда догадываются об этом.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ведь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подарить ребенку тазик счастья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очень просто! Так что, сенсорная коробка – это тазик? Может быть и тазик, миска, кастрюля, пластиковый контейнер или деревянный ящик. В эту емкость насыпается (наливается, крошится…) наполнитель, кладутся разные предметы 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инструменты.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миниатюрная песочница, которая не ограничена только песком 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пасочками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домашней песочнице может находится 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любой наполнитель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пшеница, гречка, овсяные хлопья, пшено, манка, </a:t>
            </a:r>
            <a:r>
              <a:rPr lang="ru-RU" sz="16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tooltip="Как покрасить рис и макароны для поделок и сенсорных коробок?"/>
              </a:rPr>
              <a:t>рис (обычный и окрашенный пищевыми красителями)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горох, фасоль, чечевица, соль (крупная и мелкая), макароны (ракушки, спиральки, трубочки, цветочки, бантики, алфавит, звездочки и другие), семечки, мука или кукурузный крахмал, кукурузные хлопья, орехи, тесто (соленое и обычное), снег, лед, шишки, желуди, нитки (длинные и порезанные на мелкие кусочки), бумажные салфетки (порванные на кусочки, целые или скомканные в маленькие шарики), песок (сухой и мокрый), лоскуты ткани, варенные спагетти, трава, листья и другие природные материалы, галька и всякие мелкие камушки, грунт,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аквагрунт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кусочки поролона, ватные шарики, нарезанная бумага, солома, мыльный раствор, вода, пена для бритья, пуговицы, деревянная стружка.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Помимо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наполнителя, в сенсорную коробку кладут другие предметы, с которыми можно играть. 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Прекрасно подходят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мелкие фигурки животных и людей, кубики, кольца, шарики, лоскуты, маленькие коробочки, камушки, игрушечные фрукты, искусственные и настоящие растения, деревянные буквы и цифры, лопатки, ложки, грабли, мисочки, чашки, щипцы, груша для воды, сито,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воронка.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Важно, чтобы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предметов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было немного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Лучше несколько раз поменять содержимое сенсорной коробки, чем выдать все предметы разом. Ведь ребенку нужно место, чтобы свободно пересыпать наполнитель, протаптывать фигурками дорожки, в общем, место для свободной игры.</a:t>
            </a: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dn5.imgbb.ru/user/50/502909/201405/0006cbb519828db6b5cda703afcfb4b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715303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2843" y="214290"/>
            <a:ext cx="8786875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Именно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свободная игра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привлекает детей к сенсорной коробке.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исследовать свойства наполнителя, наблюдать за пересыпанием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(переливанием), находить предметы и закапывать их снова или просто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играть в ферму или космос.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От родителей только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требуется вовремя менять наполнитель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потому что однообразие надоедает. Но нам, родителям, это на руку!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можем придумывать сенсорные коробки к праздникам, подстраивать под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темы, которые изучаем; использовать новые игрушки и найти применение старым; можем брать её с собой на дачу и на море, а можем просто убирать 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коробку остатки макарон и круп,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освобождая кухонный шкаф.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Игра с сенсорной коробкой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развивает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тактильные ощущения,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фантазию, внимание,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усидчивость,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 tooltip="Гном из банки от детского чая. Игрушка на развитие мелкой моторики"/>
              </a:rPr>
              <a:t>мелкую моторику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координацию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движений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Большинство современных методик раннего развития немало внимания уделяют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мелким предметам, ощупыванию, перебиранию сыпучих веществ и прочим тактильным играм. И не даром: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свойство психики маленького ребенка таково, что он большую часть информации получает эмпирически, то есть посредством собственных ощущений. И ещё: часть мозга, которая отвечает за речь, тесно связана с ладонями и пальцами.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значит, что играя с крупами и небольшими предметами, малыш не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 познает мир, но 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развивает речь.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3" y="214290"/>
            <a:ext cx="850112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  универсальна сенсорная коробка?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Возрастом.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Первую коробку вы можете дать малышу, который уже научился сидеть.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Положите в неё лоскутки, погремушки, шарики, маленькие мягкие игрушки,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пластиковую чашечку. Да что угодно! Главное, чтобы вещи были чистыми,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достаточно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крупными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(у таких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масиков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есть рефлекс все тянуть в рот),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разными на ощупь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и, конечно, интересными.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качестве емкости можно взять небольшую пластиковую миску, тазик или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неглубокую плетеную корзинку. Цель – дать ребенку как можно больше разных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тактильных ощущений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разработать пальчики и ручки в целом.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fly-mama.ru/wp-content/uploads/2012/02/1330329205.png"/>
          <p:cNvPicPr/>
          <p:nvPr/>
        </p:nvPicPr>
        <p:blipFill>
          <a:blip r:embed="rId2"/>
          <a:srcRect b="4201"/>
          <a:stretch>
            <a:fillRect/>
          </a:stretch>
        </p:blipFill>
        <p:spPr bwMode="auto">
          <a:xfrm>
            <a:off x="4500562" y="3929066"/>
            <a:ext cx="450057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ly-mama.ru/wp-content/uploads/2012/02/1330328730.png"/>
          <p:cNvPicPr/>
          <p:nvPr/>
        </p:nvPicPr>
        <p:blipFill>
          <a:blip r:embed="rId3"/>
          <a:srcRect r="9999" b="5969"/>
          <a:stretch>
            <a:fillRect/>
          </a:stretch>
        </p:blipFill>
        <p:spPr bwMode="auto">
          <a:xfrm>
            <a:off x="214282" y="3000372"/>
            <a:ext cx="428628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3" y="571480"/>
            <a:ext cx="8215369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1 -2 года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Когда ребенок перестал тянуть все в рот, ему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давать более мелкие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крупы, песок, тесто. Размер емкости можно увеличить. Обязательно нужно добавить предметы и показать, что с ними делать. Например, насыпать в коробку рис и высыпать десяток кубиков.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Пусть малыш достанет их ручкой. Если у него получается это легко, предложите проделать то же самое при помощи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ложки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 шумовки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Сумел и это? Покажите, как рассортировать большие и маленькие предметы по баночкам. В общем, теперь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игры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– развивать координацию движений и мелкую моторику, а также попутно обучаться различать предметы по размерам, цветам, свойствам.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Ближе к двум годам можно создавать в коробке определенную тематику. Например, взять тарелочки, ложки, фигурки домашних животных и накормить их; насыпать в коробку песок, копать ямки и сажать растения;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положить в коробку детскую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посудку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насыпать разных по размеру и форме круп, макарон и прочих “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сыпучек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 и готовить суп. Тут есть простор и для родительской фантазии.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57158" y="785794"/>
            <a:ext cx="850112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Можно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круглый год обновлять коробки, предлагая наборы для каждого сезона, придумывая разные наполнители и хитрости, способные удивить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малышей.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Зима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Зимой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экспериментировать со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снегом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зимнего мини-ландшафта. Сначала мелкие игрушки, новогодние ёлочки и домики располагались на белом стеганом одеяле с озерцом из сверкающей ткани.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Потом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сугробы строились из искусственного снега в баллоне или даже пены для бриться с добавлением блёсток.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делает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белый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Также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изображения снега разные мамы используют ватные шарики, съедобные хлопья быстрого приготовления и даже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настоящий снег. На роль снежинок подойдут и мелкие клочки бумаги, малышам нравится рвать бумагу, и это хорошее упражнение для мелкой моторики.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Примерные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сюжеты для зимних коробок: полярная ночь, Новый год, зимние виды спорта, горки, снежки и ледяные крепости, снегоуборочные работы.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ly-mama.ru/wp-content/uploads/2012/02/1330330299.png"/>
          <p:cNvPicPr/>
          <p:nvPr/>
        </p:nvPicPr>
        <p:blipFill>
          <a:blip r:embed="rId2"/>
          <a:srcRect t="2250" b="6250"/>
          <a:stretch>
            <a:fillRect/>
          </a:stretch>
        </p:blipFill>
        <p:spPr bwMode="auto">
          <a:xfrm>
            <a:off x="357158" y="285728"/>
            <a:ext cx="57150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fly-mama.ru/wp-content/uploads/2012/01/Desktop2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4071942"/>
            <a:ext cx="621510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643042" y="428604"/>
            <a:ext cx="5357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fly-mama.ru/wp-content/uploads/2012/01/Desktop3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60007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fly-mama.ru/wp-content/uploads/2012/01/Desktop3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714752"/>
            <a:ext cx="60007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119</TotalTime>
  <Words>382</Words>
  <Application>Microsoft Office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"Сенсорная коробка"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"Сенсорная коробка"</dc:title>
  <dc:creator>User</dc:creator>
  <cp:lastModifiedBy>User</cp:lastModifiedBy>
  <cp:revision>13</cp:revision>
  <dcterms:created xsi:type="dcterms:W3CDTF">2018-02-13T05:27:26Z</dcterms:created>
  <dcterms:modified xsi:type="dcterms:W3CDTF">2018-02-19T06:01:19Z</dcterms:modified>
</cp:coreProperties>
</file>