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4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8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6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7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7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CEF4B-D58E-4E24-A2BB-E0DC31F17ACE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3D1F-C9E6-4BE9-9D55-23E6EDE44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70" y="1366092"/>
            <a:ext cx="4505898" cy="4715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0165" y="275422"/>
            <a:ext cx="10928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КГУ «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Общеобразовательная школа имени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Касыма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Аманжолова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» отдела образования Абайского района управления образования  Карагандинской области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6092" y="2655065"/>
            <a:ext cx="508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ЖҰМЫСҚА ШАҚЫРАМЫЗ</a:t>
            </a:r>
          </a:p>
          <a:p>
            <a:r>
              <a:rPr lang="kk-KZ" sz="2400" dirty="0" smtClean="0">
                <a:solidFill>
                  <a:srgbClr val="FF0000"/>
                </a:solidFill>
              </a:rPr>
              <a:t>ПРИГЛАШАЕМ НА РАБОТУ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0165" y="4340646"/>
            <a:ext cx="5927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accent1">
                    <a:lumMod val="50000"/>
                  </a:schemeClr>
                </a:solidFill>
              </a:rPr>
              <a:t>Педагог-психолог  - 1 ставка (на  вакантную должность)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996" y="5585552"/>
            <a:ext cx="322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Құжаттарды қабылдау мерзімі</a:t>
            </a:r>
          </a:p>
          <a:p>
            <a:r>
              <a:rPr lang="kk-KZ" dirty="0" smtClean="0"/>
              <a:t>При</a:t>
            </a:r>
            <a:r>
              <a:rPr lang="ru-RU" dirty="0" err="1" smtClean="0"/>
              <a:t>ём</a:t>
            </a:r>
            <a:r>
              <a:rPr lang="ru-RU" dirty="0" smtClean="0"/>
              <a:t> документов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98275" y="5695720"/>
            <a:ext cx="326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05.01.2026ж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 -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15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.01.2026ж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22873" y="6231883"/>
            <a:ext cx="3959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Телефон:    8-721-3126170,  </a:t>
            </a:r>
            <a:endParaRPr lang="en-US" dirty="0" smtClean="0"/>
          </a:p>
          <a:p>
            <a:r>
              <a:rPr lang="ru-RU" dirty="0" err="1" smtClean="0"/>
              <a:t>эл.адрес</a:t>
            </a:r>
            <a:r>
              <a:rPr lang="ru-RU" dirty="0" smtClean="0"/>
              <a:t>:   </a:t>
            </a:r>
            <a:r>
              <a:rPr lang="en-US" dirty="0" smtClean="0"/>
              <a:t>abai-oso-7365@bilim09.kz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7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6935" y="848299"/>
            <a:ext cx="8912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проводится на основе: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48000" y="2108639"/>
            <a:ext cx="6096000" cy="26407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Министра просвещения Республики Казахстан от 31 марта 2025 года № 57 и Министерства труда и социальной защиты населения Республики Казахстан от 31марта 2025 года 96 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юстиции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Казахстан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марта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25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35900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4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7961" y="346838"/>
            <a:ext cx="106533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следующие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 электронном или бумажном виде: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1) заявление об участии в конкурсе с указанием перечня прилагаемых документов по форме согласно приложению 10 к настоящим Правилам;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документ, удостоверяющий личность либо электронный документ из сервиса цифровых документов (для идентификации);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5) копию документа, подтверждающую трудовую деятельность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7) справку с психоневрологической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8) справку с наркологической организации;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9) сертификат Национального квалификационного тестирования (далее - НКТ) или удостоверение о наличии квалификационной категории педагога-модератора, педагога-эксперта, педагога-исследователя, педагога-мастера (при наличии);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10) заполненный Оценочный лист кандидата на вакантную или временно вакантную должность педагога по форме согласно приложению 11.</a:t>
            </a:r>
          </a:p>
        </p:txBody>
      </p:sp>
    </p:spTree>
    <p:extLst>
      <p:ext uri="{BB962C8B-B14F-4D97-AF65-F5344CB8AC3E}">
        <p14:creationId xmlns:p14="http://schemas.microsoft.com/office/powerpoint/2010/main" val="15481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606" y="419237"/>
            <a:ext cx="11534661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обязанности:</a:t>
            </a:r>
          </a:p>
          <a:p>
            <a:r>
              <a:rPr lang="en-US" dirty="0"/>
              <a:t>     </a:t>
            </a:r>
            <a:r>
              <a:rPr lang="ru-RU" sz="1400" dirty="0"/>
              <a:t> осуществляет деятельность, направленную на обеспечение и нормализацию психологического и социального благополучия учащихся, развитие у них способности к социально-психологической адаптации в различных жизненных ситуациях, а также оказания помощи в вопросах профессионального самоопределения;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формирует психологическую культуру обучающихся, воспитанников, педагогических работников и родителей учащихся или лиц, их заменяющих;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содействует реализации принципа </a:t>
            </a:r>
            <a:r>
              <a:rPr lang="ru-RU" sz="1400" dirty="0" err="1"/>
              <a:t>инклюзивности</a:t>
            </a:r>
            <a:r>
              <a:rPr lang="ru-RU" sz="1400" dirty="0"/>
              <a:t> и обеспечивает толерантную культуру поведения всех участников образовательного процесса;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проводит работу по профилактике </a:t>
            </a:r>
            <a:r>
              <a:rPr lang="ru-RU" sz="1400" dirty="0" err="1"/>
              <a:t>буллинга</a:t>
            </a:r>
            <a:r>
              <a:rPr lang="ru-RU" sz="1400" dirty="0"/>
              <a:t>, суицидов;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прививает антикоррупционную культуру, принципы академической честности среди обучающихся, воспитанников, педагогов и других работников;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проводит психологическую диагностику различного профиля и предназначения, своевременно выявляет проблемы обучения, личностного развития и поведения, составляет психологическое заключение;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участвует в оценке особых образовательных потребностей и разрабатывает на ее основе развивающие программы с учетом индивидуальных особенностей и возможностей учащихся, а также программы по преодолению проблемного поведения у детей для реализации ее педагогом-ассистентом;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оказывает психологическую помощь детям с различными психологическими проблемами, в том числе детям с особыми образовательными потребностями в форме консультаций, индивидуальных, подгрупповых и групповых развивающих занятий;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осуществляет психологическую поддержку одаренных обучающихся;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оказывает консультативную помощь родителям, учителям, специалистам, в решении конкретных психологических проблем;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осуществляет психологический анализ по материалам исследовательских работ с целью разработки рекомендаций педагогическому коллективу, а также родителям учащихся или лиц, их заменяющих по проблемам личностного и социального развития обучающихся;</a:t>
            </a:r>
          </a:p>
          <a:p>
            <a:r>
              <a:rPr lang="ru-RU" sz="1400" dirty="0"/>
              <a:t> </a:t>
            </a:r>
            <a:r>
              <a:rPr lang="en-US" sz="1400" dirty="0"/>
              <a:t>     </a:t>
            </a:r>
            <a:r>
              <a:rPr lang="ru-RU" sz="1400" dirty="0"/>
              <a:t> ведет документацию по установленной форме, принимает участие в работе педагогических, методических советов, в работе по проведению родительских собраний, оздоровительных, воспитательных и других мероприятий, предусмотренных в плане работы организации образования; 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повышает профессиональную компетентность, применяет современные методы и технологии психологической работы с детьми школьного возраста;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содействует охране прав личности в соответствии с конвенцией по охране прав ребенка;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обеспечивает охрану жизни, здоровья и прав детей, соблюдает правила безопасности и охраны труда, противопожарной защиты;</a:t>
            </a:r>
          </a:p>
          <a:p>
            <a:r>
              <a:rPr lang="en-US" sz="1400" dirty="0"/>
              <a:t>     </a:t>
            </a:r>
            <a:r>
              <a:rPr lang="ru-RU" sz="1400" dirty="0"/>
              <a:t> прививает антикоррупционную культуру, принципы академической честности среди обучающихся, воспитанников, педагогов и других работников.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2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7282" y="2413338"/>
            <a:ext cx="83067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квалификации:</a:t>
            </a:r>
          </a:p>
          <a:p>
            <a:r>
              <a:rPr lang="en-US" dirty="0"/>
              <a:t>     </a:t>
            </a:r>
            <a:r>
              <a:rPr lang="ru-RU" dirty="0"/>
              <a:t> высшее или послевузовское педагогическое образование по направлению </a:t>
            </a:r>
            <a:r>
              <a:rPr lang="en-US" dirty="0"/>
              <a:t>"</a:t>
            </a:r>
            <a:r>
              <a:rPr lang="en-US" dirty="0" err="1"/>
              <a:t>Педагогика</a:t>
            </a:r>
            <a:r>
              <a:rPr lang="en-US" dirty="0"/>
              <a:t> и </a:t>
            </a:r>
            <a:r>
              <a:rPr lang="en-US" dirty="0" err="1"/>
              <a:t>психология</a:t>
            </a:r>
            <a:r>
              <a:rPr lang="en-US" dirty="0"/>
              <a:t>"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высшее</a:t>
            </a:r>
            <a:r>
              <a:rPr lang="en-US" dirty="0"/>
              <a:t> </a:t>
            </a:r>
            <a:r>
              <a:rPr lang="en-US" dirty="0" err="1"/>
              <a:t>медицинское</a:t>
            </a:r>
            <a:r>
              <a:rPr lang="en-US" dirty="0"/>
              <a:t> </a:t>
            </a:r>
            <a:r>
              <a:rPr lang="en-US" dirty="0" err="1"/>
              <a:t>образование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профилю</a:t>
            </a:r>
            <a:r>
              <a:rPr lang="en-US" dirty="0"/>
              <a:t>,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предъявления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к </a:t>
            </a:r>
            <a:r>
              <a:rPr lang="en-US" dirty="0" err="1"/>
              <a:t>стажу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      </a:t>
            </a:r>
            <a:r>
              <a:rPr lang="ru-RU" dirty="0"/>
              <a:t>и (или) при наличии высшего или среднего уровня квалификации стаж работы по специальности: для педагога-модератора не менее 3 лет, для педагога-эксперта – не менее 4 лет, педагога-исследователя не менее 5 лет;</a:t>
            </a:r>
          </a:p>
          <a:p>
            <a:r>
              <a:rPr lang="en-US" dirty="0"/>
              <a:t>     </a:t>
            </a:r>
            <a:r>
              <a:rPr lang="ru-RU" dirty="0"/>
              <a:t> и (или) при наличии высшего уровня квалификации стаж работы по специальности: для педагога-мастера не менее 5 лет.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283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871</Words>
  <Application>Microsoft Office PowerPoint</Application>
  <PresentationFormat>Широкоэкранный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завуч</dc:creator>
  <cp:lastModifiedBy>завуч</cp:lastModifiedBy>
  <cp:revision>20</cp:revision>
  <dcterms:created xsi:type="dcterms:W3CDTF">2022-09-05T03:55:27Z</dcterms:created>
  <dcterms:modified xsi:type="dcterms:W3CDTF">2026-01-05T07:20:51Z</dcterms:modified>
</cp:coreProperties>
</file>