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8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6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7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7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70" y="1366092"/>
            <a:ext cx="4505898" cy="4715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0165" y="275422"/>
            <a:ext cx="10928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Қарағанды облысы білім басқармасының Абай ауданы білім бөлімінің «Қасым Аманжолов атындағы жалпы білім беретін мектебі» 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КММ</a:t>
            </a:r>
          </a:p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КГУ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Общеобразовательная школа имени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Касыма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Аманжолова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» отдела образования Абайского района управления образования  Карагандинской области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6092" y="2655065"/>
            <a:ext cx="508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ЖҰМЫСҚА ШАҚЫРАМЫЗ</a:t>
            </a:r>
          </a:p>
          <a:p>
            <a:r>
              <a:rPr lang="kk-KZ" sz="2400" dirty="0" smtClean="0">
                <a:solidFill>
                  <a:srgbClr val="FF0000"/>
                </a:solidFill>
              </a:rPr>
              <a:t>ПРИГЛАШАЕМ НА РАБОТУ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0165" y="4340646"/>
            <a:ext cx="5927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Учитель музыки на постоянную работу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996" y="5585552"/>
            <a:ext cx="322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Құжаттарды қабылдау мерзімі</a:t>
            </a:r>
          </a:p>
          <a:p>
            <a:r>
              <a:rPr lang="kk-KZ" dirty="0" smtClean="0"/>
              <a:t>При</a:t>
            </a:r>
            <a:r>
              <a:rPr lang="ru-RU" dirty="0" err="1" smtClean="0"/>
              <a:t>ём</a:t>
            </a:r>
            <a:r>
              <a:rPr lang="ru-RU" dirty="0" smtClean="0"/>
              <a:t> документов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98275" y="5695720"/>
            <a:ext cx="326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05.01.2026ж. 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15.01.2026ж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22873" y="6231883"/>
            <a:ext cx="3959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Телефон:    8-721-3126170,  </a:t>
            </a:r>
            <a:endParaRPr lang="en-US" dirty="0" smtClean="0"/>
          </a:p>
          <a:p>
            <a:r>
              <a:rPr lang="ru-RU" dirty="0" err="1" smtClean="0"/>
              <a:t>эл.адрес</a:t>
            </a:r>
            <a:r>
              <a:rPr lang="ru-RU" dirty="0" smtClean="0"/>
              <a:t>: </a:t>
            </a:r>
            <a:r>
              <a:rPr lang="en-US" dirty="0"/>
              <a:t>abai-oso-7365@bilim09.kz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7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4901" y="837282"/>
            <a:ext cx="8912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проводится на основе: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48000" y="2108639"/>
            <a:ext cx="6096000" cy="26407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Министра просвещения Республики Казахстан от 31 марта 2025 года № 57 и Министерства труда и социальной защиты населения Республики Казахстан от 31марта 2025 года 96 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юстиции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Казахстан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марта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25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35900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4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7961" y="346838"/>
            <a:ext cx="106533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следующие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 электронном или бумажном виде: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1) заявление об участии в конкурсе с указанием перечня прилагаемых документов по форме согласно приложению 10 к настоящим Правилам;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документ, удостоверяющий личность либо электронный документ из сервиса цифровых документов (для идентификации);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5) копию документа, подтверждающую трудовую деятельность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7) справку с психоневрологической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8) справку с наркологической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9) сертификат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педагога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ОЗП)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удостоверение о наличии квалификационной категории педагога-модератора, педагога-эксперта, педагога-исследователя, педагога-мастера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10) заполненный Оценочный лист кандидата на вакантную или временно вакантную должность педагога по форме согласно приложению 11.</a:t>
            </a:r>
          </a:p>
        </p:txBody>
      </p:sp>
    </p:spTree>
    <p:extLst>
      <p:ext uri="{BB962C8B-B14F-4D97-AF65-F5344CB8AC3E}">
        <p14:creationId xmlns:p14="http://schemas.microsoft.com/office/powerpoint/2010/main" val="15481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606" y="419237"/>
            <a:ext cx="1153466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обязанности: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воспитывает 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составляет краткосрочные и среднесрочные (календарно-тематические) планы по предметам, задания для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раздел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четверть;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 анализ по итогам проведения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раздел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четверть с комментариями;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заполняет журналы (бумажные или электронные);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достижение личностных, системно-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предметных результатов обучающимися и воспитанниками не ниже уровня, предусмотренного государственным общеобязательным стандартом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процесса;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изучает индивидуальные способности, интересы и склонности обучающихся, воспитанников;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создает условия для инклюзивного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адаптирует учебные программы с учетом индивидуальной потребности обучающегося с особыми образовательными потребностями;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предмета;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организовывает занятия в дистанционном режиме с использованием интерактивных учебных материалов и цифровых образовательных ресурсов;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заседаниях методических объединений, ассоциации учителей, методических, педагогических советов, сетевых сообществ;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педагогических консилиумах для родителей;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консультирует родителей;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повышает профессиональную компетентность;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соблюдает правила безопасности и охраны труда, противопожарной защиты;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охрану жизни и здоровья обучающихся в период образовательного процесса;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сотрудничество с родителями или лицами, их заменяющими;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заполняет документы, перечень которых утвержден уполномоченным органом в области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прививает антикоррупционную культуру, принципы академической честности среди обучающихся и воспитанников.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2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7282" y="2413338"/>
            <a:ext cx="83067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квалификации: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высшее педагогическое образование и (или) техническое и профессиональное,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(педагогическое) образование или документ, подтверждающий педагогическую переподготовку без предъявления требований к стажу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283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868</Words>
  <Application>Microsoft Office PowerPoint</Application>
  <PresentationFormat>Широкоэкранный</PresentationFormat>
  <Paragraphs>53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завуч</dc:creator>
  <cp:lastModifiedBy>завуч</cp:lastModifiedBy>
  <cp:revision>21</cp:revision>
  <dcterms:created xsi:type="dcterms:W3CDTF">2022-09-05T03:55:27Z</dcterms:created>
  <dcterms:modified xsi:type="dcterms:W3CDTF">2026-01-05T07:21:45Z</dcterms:modified>
</cp:coreProperties>
</file>