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76" r:id="rId8"/>
    <p:sldId id="277" r:id="rId9"/>
    <p:sldId id="278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9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85794"/>
            <a:ext cx="5486400" cy="2357454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БУЛЛИНГ.</a:t>
            </a:r>
            <a:br>
              <a:rPr lang="ru-RU" sz="7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это?</a:t>
            </a:r>
          </a:p>
        </p:txBody>
      </p:sp>
      <p:pic>
        <p:nvPicPr>
          <p:cNvPr id="1026" name="Picture 2" descr="C:\Users\oem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643314"/>
            <a:ext cx="3094468" cy="2500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5483245"/>
          </a:xfrm>
        </p:spPr>
        <p:txBody>
          <a:bodyPr/>
          <a:lstStyle/>
          <a:p>
            <a:pPr>
              <a:buNone/>
            </a:pPr>
            <a:r>
              <a:rPr 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Б. Физическое насилие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избиение, нанесение удара, подзатыльники, порча и отнимание вещей, воровство и  др.</a:t>
            </a:r>
          </a:p>
          <a:p>
            <a:pPr>
              <a:buNone/>
            </a:pPr>
            <a:endParaRPr lang="ru-RU" sz="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место —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СЛОВЕСНАЯ ТРАВЛЯ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место —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БОЙКОТ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место—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РАСПРАВА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место—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РАСПРОСТРАНЕНИЕ СЛУХОВ И СПЛЕТЕН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место—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ВОРОВСТВО</a:t>
            </a:r>
          </a:p>
        </p:txBody>
      </p:sp>
      <p:pic>
        <p:nvPicPr>
          <p:cNvPr id="4098" name="Picture 2" descr="C:\Users\oem\Desktop\Новая папка\-page!iq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357694"/>
            <a:ext cx="3990977" cy="2275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em\Desktop\Новая папка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4812666" cy="3214710"/>
          </a:xfrm>
          <a:prstGeom prst="rect">
            <a:avLst/>
          </a:prstGeom>
          <a:noFill/>
        </p:spPr>
      </p:pic>
      <p:pic>
        <p:nvPicPr>
          <p:cNvPr id="5" name="Picture 4" descr="C:\Users\oem\Desktop\Новая папка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0272" y="3571876"/>
            <a:ext cx="505536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92696"/>
            <a:ext cx="8715436" cy="5879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планете сталкиваются с травлей примерно 35% детей.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E:\буллинг\Новая папка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428296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Распределение ролей в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буллинге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764704"/>
            <a:ext cx="4644008" cy="5664692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участие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всегда принимают три группы детей: жертва, агрессор и наблюдатели, защитники. 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Травля начинается одним человеком, обычно он лидер в классе, успешный в учебе или же, наоборот, агрессивный неуч.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Наблюдатели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правило, не испытывают удовольствия от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но вынуждены или включаться, или молчать из страха, что сами окажутся в роли жертвы. 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Защитники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более смелые дети, встают на защиту жертвы.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652120" y="836712"/>
            <a:ext cx="3491880" cy="40035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Косвенные участники </a:t>
            </a:r>
            <a:r>
              <a:rPr lang="ru-RU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Опекуны.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Признаки ребенка агрессора</a:t>
            </a:r>
            <a:endParaRPr lang="ru-RU" sz="6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решать конфликтные ситуации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этом постоянное в них попадание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обидчивость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причем обиды сохраняются на долгое время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жестокости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более слабых, беззащитных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доминировать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сверстников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самоконтроле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может заставить себя выполнять задания, склонность к истерикам</a:t>
            </a:r>
          </a:p>
        </p:txBody>
      </p:sp>
    </p:spTree>
    <p:extLst>
      <p:ext uri="{BB962C8B-B14F-4D97-AF65-F5344CB8AC3E}">
        <p14:creationId xmlns:p14="http://schemas.microsoft.com/office/powerpoint/2010/main" val="223077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Жертвой или объектом </a:t>
            </a:r>
            <a:r>
              <a:rPr lang="ru-RU" sz="32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буллинга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часто становятся </a:t>
            </a:r>
            <a:endParaRPr lang="ru-RU" sz="6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94928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робкие, тихие дети, 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физически слабые,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нестандартной внешностью,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особым прилежанием в учебе,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талантом в определенной области или, напротив, плохой успеваемостью и прогулами, 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заниженной или наоборот с завышенной самооценкой,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новенькие, 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чувствительные, не способные постоять за себя, продемонстрировать уверенность,  отстоять ее.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Иногда жертвами становятся дети задиристые, эмоционально и болезненно реагирующие на любое замечание или просьбу. </a:t>
            </a:r>
          </a:p>
          <a:p>
            <a:pPr marL="0" indent="0" algn="ctr">
              <a:buNone/>
            </a:pP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Жертвой </a:t>
            </a:r>
            <a:r>
              <a:rPr lang="ru-RU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стать любой УЧЕНИК!!!</a:t>
            </a:r>
          </a:p>
        </p:txBody>
      </p:sp>
    </p:spTree>
    <p:extLst>
      <p:ext uri="{BB962C8B-B14F-4D97-AF65-F5344CB8AC3E}">
        <p14:creationId xmlns:p14="http://schemas.microsoft.com/office/powerpoint/2010/main" val="402784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Возможные последствия: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Autofit/>
          </a:bodyPr>
          <a:lstStyle/>
          <a:p>
            <a:r>
              <a:rPr lang="ru-RU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Расстройства психики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ассоциальное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поведение, тревожные расстройства. Даже единичный случай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оставляет глубокий эмоциональный шрам. </a:t>
            </a:r>
          </a:p>
          <a:p>
            <a:endParaRPr lang="ru-RU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Сложности во взаимоотношениях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социальная изоляция. 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Болезни, </a:t>
            </a:r>
            <a:r>
              <a:rPr lang="ru-RU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психосоматика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Результатом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очень часто бывают физические недомогания. </a:t>
            </a:r>
          </a:p>
        </p:txBody>
      </p:sp>
    </p:spTree>
    <p:extLst>
      <p:ext uri="{BB962C8B-B14F-4D97-AF65-F5344CB8AC3E}">
        <p14:creationId xmlns:p14="http://schemas.microsoft.com/office/powerpoint/2010/main" val="141601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21510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/>
              <a:t>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должны осознавать всю ответственность за проступки, которые совершаете в своей жизни.  Применение психологического и физического насилия над детьми также уголовно наказуемо, как и над взрослыми. Синяки и ссадины можно зафиксировать в больнице, где их происхождение записывается со слов ребенка. Больница обязана передать информацию в полицию, </a:t>
            </a:r>
          </a:p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полиция — отреагировать.  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же необходимо помнить, что уголовная ответственность наступает с 14 лет.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u="sng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oem\Desktop\Новая папка\acoso-escolar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25273" y="1500174"/>
            <a:ext cx="7184009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1"/>
            <a:ext cx="7215238" cy="307183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     </a:t>
            </a:r>
            <a:r>
              <a:rPr lang="ru-RU" sz="36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это запугивание, физический или психологический террор, направленный на то, чтобы вызвать у другого страх и тем самым подчинить его себе».         </a:t>
            </a:r>
          </a:p>
          <a:p>
            <a:pPr algn="just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Н. Кон</a:t>
            </a:r>
          </a:p>
        </p:txBody>
      </p:sp>
      <p:sp>
        <p:nvSpPr>
          <p:cNvPr id="10242" name="AutoShape 2" descr="Картинки по запросу &quot;школьный буллинг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Users\oem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00438"/>
            <a:ext cx="4116713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Инициаторы травли - </a:t>
            </a:r>
            <a:r>
              <a:rPr lang="ru-RU" sz="4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буллеры</a:t>
            </a:r>
            <a:endParaRPr lang="ru-RU" sz="8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Буллеры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выступают один - два ребенка, их цель самоутвердиться, обрести авторитет в коллективе, они стремятся к вниманию, желают занять роль лидера класса.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605536" cy="314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44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929718" cy="59293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 Психологическое (моральное) насилие: </a:t>
            </a:r>
          </a:p>
          <a:p>
            <a:pPr>
              <a:spcBef>
                <a:spcPts val="0"/>
              </a:spcBef>
              <a:buNone/>
            </a:pP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вербальный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насмешки, высмеивание,  дразнилки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присвоение кличек, оскорбления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бесконечные замечания и необъективные оценки,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унижение в присутствии других детей,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угрозы физической расправы,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шантаж, угроза пожаловаться взрослым,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перестать дружить,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вымогательство,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доносительство,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обзывательства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клевета на жертву,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придирки,  </a:t>
            </a:r>
          </a:p>
        </p:txBody>
      </p:sp>
      <p:pic>
        <p:nvPicPr>
          <p:cNvPr id="1026" name="Picture 2" descr="C:\Users\oem\Desktop\88d65bd0-61b9-11e9-b0f9-5bf1dde21d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4365104"/>
            <a:ext cx="3396580" cy="2278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социальное исключение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бойкот,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отторжение,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изоляция,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отказ от общения с жертвой </a:t>
            </a:r>
          </a:p>
          <a:p>
            <a:pP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 ребенком отказываются играть, </a:t>
            </a:r>
          </a:p>
          <a:p>
            <a:pP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заниматься, </a:t>
            </a:r>
          </a:p>
          <a:p>
            <a:pP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 хотят с ним сидеть </a:t>
            </a:r>
          </a:p>
          <a:p>
            <a:pP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 одной партой и т.д.)</a:t>
            </a:r>
          </a:p>
          <a:p>
            <a:pPr>
              <a:buFont typeface="Wingdings" pitchFamily="2" charset="2"/>
              <a:buChar char="v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em\Desktop\Новая папка\shkolnyj-bull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8"/>
            <a:ext cx="4119558" cy="274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очень популярное среди подростков. Проявляется в травле при помощи социальных сетей или посылании оскорблений на электронный адрес. </a:t>
            </a:r>
          </a:p>
        </p:txBody>
      </p:sp>
      <p:pic>
        <p:nvPicPr>
          <p:cNvPr id="3074" name="Picture 2" descr="C:\Users\oem\Desktop\Новая папка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0438"/>
            <a:ext cx="4241796" cy="2386010"/>
          </a:xfrm>
          <a:prstGeom prst="rect">
            <a:avLst/>
          </a:prstGeom>
          <a:noFill/>
        </p:spPr>
      </p:pic>
      <p:pic>
        <p:nvPicPr>
          <p:cNvPr id="3075" name="Picture 3" descr="C:\Users\oem\Desktop\Новая папка\w3lvi4YpMCBZJE7A_KPRS1EofF1AmTc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00438"/>
            <a:ext cx="3580156" cy="2384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Тактика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киберзапугивания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892480" cy="542928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Публикация комментариев или слухов о ком-то в Интернете, которые являются вредными или неловкими.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Угрожать причинить кому-то боль или призывать им убить себя.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Публикация компрометирующей картинки или видео.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Публикация материалов через фальшивый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Троллинг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тему национальности, расы, вероисповедания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порочащей информации о ком-либо 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Рассылка порочащей информации содержащей личные данные жертвы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141277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Откуда можно ждать опасности? </a:t>
            </a:r>
            <a:b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средства используются для </a:t>
            </a:r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001156" cy="515835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Мобильная связь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Сервисы мгновенных сообщений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Чаты и форумы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0">
              <a:buNone/>
            </a:pP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почта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0">
              <a:buNone/>
            </a:pPr>
            <a:r>
              <a:rPr lang="ru-RU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Веб-камеры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Социальные сети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Сервисы </a:t>
            </a:r>
            <a:r>
              <a:rPr lang="ru-RU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видеохостинга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0">
              <a:buNone/>
            </a:pP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сайты и виртуальные игровые миры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буллинг\Новая папка\fba86928600d996e970924d401abc7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14620"/>
            <a:ext cx="3263154" cy="2166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можно сделать если столкнулись с ситуацией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кибертравли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 indent="0">
              <a:buFont typeface="Wingdings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зафиксируйте (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скриншот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экрана) </a:t>
            </a:r>
          </a:p>
          <a:p>
            <a:pPr indent="0">
              <a:buFont typeface="Wingdings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реагируйте на сообщение </a:t>
            </a:r>
          </a:p>
          <a:p>
            <a:pPr indent="0">
              <a:buFont typeface="Wingdings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Храните доказательства (для провайдера и правоохранительных органов) </a:t>
            </a:r>
          </a:p>
          <a:p>
            <a:pPr indent="0">
              <a:buFont typeface="Wingdings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Заблокируйте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буллера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>
              <a:buFont typeface="Wingdings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Расскажите родителям. </a:t>
            </a:r>
          </a:p>
          <a:p>
            <a:pPr indent="0">
              <a:buNone/>
            </a:pPr>
            <a:r>
              <a:rPr lang="ru-RU" sz="2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родителями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постарайтесь разобраться в ситуации:</a:t>
            </a:r>
          </a:p>
          <a:p>
            <a:pPr indent="0">
              <a:buFontTx/>
              <a:buChar char="-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чем конфликт, кто участник, что за причина, есть ли угроза жизни). </a:t>
            </a:r>
          </a:p>
          <a:p>
            <a:pPr indent="0">
              <a:buNone/>
            </a:pPr>
            <a:r>
              <a:rPr lang="ru-RU" sz="2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Обратитесь за помощью:</a:t>
            </a:r>
          </a:p>
          <a:p>
            <a:pPr indent="0">
              <a:buFontTx/>
              <a:buChar char="-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 травле участвуют ученики школы – к директору. </a:t>
            </a:r>
          </a:p>
          <a:p>
            <a:pPr indent="0">
              <a:buFontTx/>
              <a:buChar char="-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угроза жизни – в правоохранительные органы, приложив доказательства.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9494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720</TotalTime>
  <Words>521</Words>
  <Application>Microsoft Office PowerPoint</Application>
  <PresentationFormat>Экран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БУЛЛИНГ. Что это?</vt:lpstr>
      <vt:lpstr>Презентация PowerPoint</vt:lpstr>
      <vt:lpstr>Инициаторы травли - буллеры</vt:lpstr>
      <vt:lpstr>Виды буллинга</vt:lpstr>
      <vt:lpstr>Презентация PowerPoint</vt:lpstr>
      <vt:lpstr>Презентация PowerPoint</vt:lpstr>
      <vt:lpstr>Тактика киберзапугивания</vt:lpstr>
      <vt:lpstr>Откуда можно ждать опасности?  Какие средства используются для кибербуллинга?</vt:lpstr>
      <vt:lpstr>Что можно сделать если столкнулись с ситуацией кибертравли?</vt:lpstr>
      <vt:lpstr>Презентация PowerPoint</vt:lpstr>
      <vt:lpstr>Презентация PowerPoint</vt:lpstr>
      <vt:lpstr>Презентация PowerPoint</vt:lpstr>
      <vt:lpstr>Распределение ролей в буллинге</vt:lpstr>
      <vt:lpstr>Признаки ребенка агрессора</vt:lpstr>
      <vt:lpstr>Жертвой или объектом буллинга  часто становятся </vt:lpstr>
      <vt:lpstr>Возможные последствия: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БУЛЛИНГ. Что это?</dc:title>
  <dc:creator>oem</dc:creator>
  <cp:lastModifiedBy>Перизат Сапарова</cp:lastModifiedBy>
  <cp:revision>62</cp:revision>
  <dcterms:created xsi:type="dcterms:W3CDTF">2020-02-12T02:32:27Z</dcterms:created>
  <dcterms:modified xsi:type="dcterms:W3CDTF">2023-05-25T04:23:39Z</dcterms:modified>
</cp:coreProperties>
</file>