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7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714356"/>
            <a:ext cx="7696224" cy="264320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Как помочь ребенку справиться с возможным стрессом при временном нахождении дома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stress_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3286124"/>
            <a:ext cx="4691070" cy="3086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571480"/>
            <a:ext cx="7647836" cy="5676920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Сохранять, поддерживать, культивировать благоприятную, спокойную, доброжелательную атмосферу в семье 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solidFill>
                  <a:srgbClr val="002060"/>
                </a:solidFill>
              </a:rPr>
              <a:t>   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сложных ситуациях не нужно паниковать, следует помнить, что «черную полосу всегда сменяет белая». Доброжелательное спокойствие членов семьи поможет придать ребенку уверенность, стабилизирует ситуацию.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71480"/>
            <a:ext cx="7498080" cy="5857916"/>
          </a:xfrm>
        </p:spPr>
        <p:txBody>
          <a:bodyPr>
            <a:normAutofit fontScale="62500" lnSpcReduction="20000"/>
          </a:bodyPr>
          <a:lstStyle/>
          <a:p>
            <a:pPr algn="ctr">
              <a:buFont typeface="Wingdings" pitchFamily="2" charset="2"/>
              <a:buChar char="Ø"/>
            </a:pPr>
            <a:r>
              <a:rPr lang="ru-RU" b="1" dirty="0"/>
              <a:t>     </a:t>
            </a:r>
            <a:r>
              <a:rPr lang="ru-RU" sz="5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Стараться регулярно общаться, разговаривать с ребенком на темы, связанные с его переживаниями, чувствами, эмоциями </a:t>
            </a:r>
          </a:p>
          <a:p>
            <a:pPr>
              <a:buNone/>
            </a:pPr>
            <a:endParaRPr lang="ru-RU" b="1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b="1" dirty="0">
                <a:solidFill>
                  <a:srgbClr val="C00000"/>
                </a:solidFill>
              </a:rPr>
              <a:t>     </a:t>
            </a:r>
            <a:r>
              <a:rPr lang="ru-RU" sz="3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Обязательно обсуждайте ближайшее и далекое будущее. Старайтесь строить (но не навязывать) перспективы будущего совместно с ребенком. Делитесь своими переживаниями, мыслями, рассказывайте честные истории из жизни, в том числе о преодолении вами и вашими знакомыми трудных жизненных ситуаций. Обычный разговор по душам способен заставить ребенка поверить в свои силы. Посочувствуйте, скажите, что вы понимаете, как ему сейчас трудно (если он переживает, что не может посещать школу, кружки). Дети, которые чувствуют поддержку и искреннее сочувствие родителей, справляются со стрессом успешнее.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85728"/>
            <a:ext cx="7498080" cy="6286544"/>
          </a:xfrm>
        </p:spPr>
        <p:txBody>
          <a:bodyPr>
            <a:normAutofit fontScale="62500" lnSpcReduction="20000"/>
          </a:bodyPr>
          <a:lstStyle/>
          <a:p>
            <a:pPr algn="ctr">
              <a:buFont typeface="Wingdings" pitchFamily="2" charset="2"/>
              <a:buChar char="Ø"/>
            </a:pPr>
            <a:r>
              <a:rPr lang="ru-RU" b="1" dirty="0"/>
              <a:t>    </a:t>
            </a:r>
            <a:r>
              <a:rPr lang="ru-RU" sz="5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Научить ребенка выражать свои эмоции в социально приемлемых формах: </a:t>
            </a:r>
            <a:endParaRPr lang="ru-RU" sz="51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None/>
            </a:pPr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Агрессию — через активные виды спорта, физические нагрузки, которые можно выполнять дома или на улице; душевные переживания — через доверительный разговор с близкими, приносящий облегчение. Часто ребенку (особенно подростку) сложно рассказывать о своих переживаниях родителям или сверстникам. С этой целью предложите ребенку завести тетрадь, в которой он будет рассказывать о своих переживаниях. Выложив эмоции на бумагу, он почувствует облегчение, освободившись от возможных негативных мыслей.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00042"/>
            <a:ext cx="7498080" cy="5748358"/>
          </a:xfrm>
        </p:spPr>
        <p:txBody>
          <a:bodyPr>
            <a:normAutofit fontScale="47500" lnSpcReduction="20000"/>
          </a:bodyPr>
          <a:lstStyle/>
          <a:p>
            <a:pPr algn="ctr">
              <a:buFont typeface="Wingdings" pitchFamily="2" charset="2"/>
              <a:buChar char="Ø"/>
            </a:pPr>
            <a:r>
              <a:rPr lang="ru-RU" b="1" dirty="0"/>
              <a:t>    </a:t>
            </a:r>
            <a:r>
              <a:rPr lang="ru-RU" sz="6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Поощрять физическую активность ребенка</a:t>
            </a:r>
          </a:p>
          <a:p>
            <a:pPr>
              <a:buNone/>
            </a:pPr>
            <a:r>
              <a:rPr lang="ru-RU" dirty="0"/>
              <a:t>    </a:t>
            </a:r>
          </a:p>
          <a:p>
            <a:pPr>
              <a:buNone/>
            </a:pPr>
            <a:r>
              <a:rPr lang="ru-RU" sz="5800" dirty="0">
                <a:solidFill>
                  <a:srgbClr val="002060"/>
                </a:solidFill>
              </a:rPr>
              <a:t>    </a:t>
            </a:r>
            <a:r>
              <a:rPr lang="ru-RU" sz="5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Стресс — это, прежде всего, физическая реакция организма, поэтому эффективно бороться с ним ребенку поможет любая деятельность, требующая физических усилий: уборка по дому, физические упражнения, пение, танцы… Старайтесь не вынуждать ребенка тратить силы на то, что ему не интересно, но постарайтесь определить совместно с ребенком, каким активным занятием он хотел бы заниматься, находясь дома. </a:t>
            </a:r>
          </a:p>
          <a:p>
            <a:pPr>
              <a:buNone/>
            </a:pPr>
            <a:r>
              <a:rPr lang="ru-RU" b="1" dirty="0"/>
              <a:t> </a:t>
            </a:r>
            <a:endParaRPr lang="ru-RU" dirty="0"/>
          </a:p>
          <a:p>
            <a:pPr>
              <a:buNone/>
            </a:pPr>
            <a:r>
              <a:rPr lang="ru-RU" b="1" dirty="0"/>
              <a:t> 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57166"/>
            <a:ext cx="7498080" cy="5891234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itchFamily="2" charset="2"/>
              <a:buChar char="Ø"/>
            </a:pPr>
            <a:r>
              <a:rPr lang="ru-RU" b="1" dirty="0"/>
              <a:t>    </a:t>
            </a:r>
            <a:r>
              <a:rPr lang="ru-RU" sz="3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Поддерживать и стимулировать творческий ручной труд ребенка </a:t>
            </a:r>
            <a:endParaRPr lang="ru-RU" sz="35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/>
              <a:t>    </a:t>
            </a:r>
          </a:p>
          <a:p>
            <a:pPr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Даже если Вам кажется, что, например, подросток «впадает в детство» и ничего полезного не делает, а занимается рисованием, плетением «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фенечек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», украшением одежды, склеиванием моделей, все это является своеобразной «разрядкой», несет успокоение — через работу воображения подросток отвлекается от негативных переживаний, повседневных проблем.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28604"/>
            <a:ext cx="7498080" cy="5819796"/>
          </a:xfrm>
        </p:spPr>
        <p:txBody>
          <a:bodyPr/>
          <a:lstStyle/>
          <a:p>
            <a:pPr algn="ctr">
              <a:buFont typeface="Wingdings" pitchFamily="2" charset="2"/>
              <a:buChar char="Ø"/>
            </a:pPr>
            <a:r>
              <a:rPr lang="ru-RU" b="1" dirty="0"/>
              <a:t>   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Поощрять ребенка к заботе о ближних (представителях старшего поколения, младших детях, домашних питомцах) </a:t>
            </a:r>
          </a:p>
          <a:p>
            <a:pPr>
              <a:buNone/>
            </a:pPr>
            <a:r>
              <a:rPr lang="ru-RU" b="1" dirty="0">
                <a:solidFill>
                  <a:srgbClr val="C00000"/>
                </a:solidFill>
              </a:rPr>
              <a:t>   </a:t>
            </a:r>
          </a:p>
          <a:p>
            <a:pPr>
              <a:buNone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Приятные обязанности, ощущение, что «кто-то от меня зависит», «без меня не справится», «я нужен кому-то», являются дополнительным ресурсом для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совладания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 возможным стрессом.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71480"/>
            <a:ext cx="7498080" cy="5676920"/>
          </a:xfrm>
        </p:spPr>
        <p:txBody>
          <a:bodyPr>
            <a:normAutofit lnSpcReduction="10000"/>
          </a:bodyPr>
          <a:lstStyle/>
          <a:p>
            <a:pPr algn="ctr">
              <a:buFont typeface="Wingdings" pitchFamily="2" charset="2"/>
              <a:buChar char="Ø"/>
            </a:pPr>
            <a:r>
              <a:rPr lang="ru-RU" b="1" dirty="0"/>
              <a:t>  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Поддерживать семейные традиции, ритуалы 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/>
              <a:t>   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Важно, чтобы хорошая семейная традиция была интересна, полезна и любима всеми поколениями семьи. Другими словами, семейные ритуалы можно и нужно трансформировать, чтобы младшее поколение с удовольствием участвовало в них, а не воспринимало их как неотвратимое, скучное, бесполезное времяпрепровождение.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71480"/>
            <a:ext cx="7498080" cy="5676920"/>
          </a:xfrm>
        </p:spPr>
        <p:txBody>
          <a:bodyPr/>
          <a:lstStyle/>
          <a:p>
            <a:pPr algn="ctr">
              <a:buFont typeface="Wingdings" pitchFamily="2" charset="2"/>
              <a:buChar char="Ø"/>
            </a:pPr>
            <a:r>
              <a:rPr lang="ru-RU" b="1" dirty="0"/>
              <a:t>  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Стараться поддерживать режим дня ребенка (сон, режим питания) </a:t>
            </a:r>
            <a:endParaRPr lang="ru-RU" dirty="0"/>
          </a:p>
          <a:p>
            <a:pPr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Чаще давайте ребенку возможность получать радость, удовлетворение от повседневных удовольствий (вкусная еда, принятие расслабляющей ванны, общение с друзьями по телефону и      т. д.).</a:t>
            </a:r>
          </a:p>
          <a:p>
            <a:pPr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17412" name="Picture 4" descr="C:\Users\user\Desktop\rejimmm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4000504"/>
            <a:ext cx="2428892" cy="242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55</TotalTime>
  <Words>554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Как помочь ребенку справиться с возможным стрессом при временном нахождении дома.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помочь ребенку справиться с возможным стрессом при временном нахождении дома. Советы детского психолога. </dc:title>
  <dc:creator>user</dc:creator>
  <cp:lastModifiedBy>User</cp:lastModifiedBy>
  <cp:revision>9</cp:revision>
  <dcterms:created xsi:type="dcterms:W3CDTF">2020-04-08T14:20:55Z</dcterms:created>
  <dcterms:modified xsi:type="dcterms:W3CDTF">2021-08-26T13:16:21Z</dcterms:modified>
</cp:coreProperties>
</file>