
<file path=[Content_Types].xml><?xml version="1.0" encoding="utf-8"?>
<Types xmlns="http://schemas.openxmlformats.org/package/2006/content-types">
  <Default Extension="tmp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8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5870DD-03AD-4DA2-B86C-27C307C09096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BEBA1-7CDF-4EF6-9224-CDA5B054F0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351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Тема: «Семейная языковая среда»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 воспитанников детского сада</a:t>
            </a:r>
          </a:p>
          <a:p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</a:t>
            </a:r>
            <a:r>
              <a:rPr lang="kk-KZ" b="1" i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казахского языка: Розахунова Х.А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BEBA1-7CDF-4EF6-9224-CDA5B054F06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464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Актуальность темы </a:t>
            </a:r>
          </a:p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Родной язык – это основа личности ребенка,</a:t>
            </a:r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средство его общения,</a:t>
            </a: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мышления и познания мира. </a:t>
            </a: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того, какая языковая среда формируется в семье, </a:t>
            </a: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успешное развитие речи, </a:t>
            </a: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мышления и культурной идентичности ребенка.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BEBA1-7CDF-4EF6-9224-CDA5B054F06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464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Каждый день придумывайте для детей новое слово и употребляйте их в предложениях.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  <a:r>
              <a:rPr lang="kk-KZ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 (Сказка)</a:t>
            </a: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Саған ертегі оқып берейін бе?</a:t>
            </a: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 детей с героями казахских сказок. «Алдар Көсе», «Бай», «Бауырсақ» и т.д</a:t>
            </a:r>
          </a:p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BEBA1-7CDF-4EF6-9224-CDA5B054F06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464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Обучать детей отвечать на вопросы: Бұл</a:t>
            </a:r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кім?-</a:t>
            </a:r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это?, Бұл не?-Что это?</a:t>
            </a:r>
          </a:p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Сенің атың кім?-Как тебя зовут?</a:t>
            </a:r>
          </a:p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Сенің жасың нешеде?-Сколько тебе лет?</a:t>
            </a:r>
          </a:p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істеп жатыр?-Что делает? (основные виды движении) стоит-тұр, сидит-отыр, ходит-жүреді, бегает-жүгіреді.</a:t>
            </a: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простых предложении состовлять маленький рассказ.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BEBA1-7CDF-4EF6-9224-CDA5B054F06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464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Различать предмет по форме: домалақ, төртбұрыш.</a:t>
            </a:r>
          </a:p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размеру:</a:t>
            </a:r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үлкен-кішкентай, ұзын-қысқа</a:t>
            </a:r>
          </a:p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цвету:</a:t>
            </a:r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қызыл, сары, жасыл</a:t>
            </a: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фкусу: ашты, тәтті, қышқыл</a:t>
            </a:r>
            <a:endParaRPr lang="kk-KZ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Считать до 10-ти и обратно.</a:t>
            </a:r>
          </a:p>
          <a:p>
            <a:r>
              <a:rPr lang="kk-KZ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обоготить словарный запас у детей.</a:t>
            </a:r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BEBA1-7CDF-4EF6-9224-CDA5B054F06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464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BEBA1-7CDF-4EF6-9224-CDA5B054F06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464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07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14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883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0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30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2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46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271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78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90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16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F9B-A71E-4EC8-9CE2-3B8B0AE6F6A5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039D9-BF1F-4E82-B5D9-DEAFB5D6D7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30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0"/>
            <a:ext cx="7272807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07704" y="1196752"/>
            <a:ext cx="532859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Консультация для родителей      </a:t>
            </a:r>
          </a:p>
          <a:p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воспитанников детского сада</a:t>
            </a: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«Семейная языковая среда»</a:t>
            </a:r>
          </a:p>
          <a:p>
            <a:endParaRPr lang="kk-KZ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Подготовила</a:t>
            </a:r>
            <a:r>
              <a:rPr lang="kk-KZ" b="1" i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казахского языка:    </a:t>
            </a:r>
          </a:p>
          <a:p>
            <a:r>
              <a:rPr lang="kk-KZ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kk-KZ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Розахунова 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Х.А.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35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0"/>
            <a:ext cx="756084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39752" y="1196752"/>
            <a:ext cx="4518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124745"/>
            <a:ext cx="469031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темы 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 – это первая и важная школа ребенка. Именно дома закладываются основы общения, культуры речи и интерес к родному и государственному языку. </a:t>
            </a:r>
          </a:p>
          <a:p>
            <a:r>
              <a:rPr lang="kk-KZ" sz="2400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</a:t>
            </a:r>
            <a:r>
              <a:rPr lang="kk-KZ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ребенок уверенно говорил на казахском языке, важно, чтобы этот язык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звучал в семье –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быту, в играх, в повседневных ситуациях.</a:t>
            </a:r>
            <a:endParaRPr lang="kk-KZ" sz="2400" b="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98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0"/>
            <a:ext cx="756084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39752" y="1196752"/>
            <a:ext cx="4518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124745"/>
            <a:ext cx="46903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b="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1196752"/>
            <a:ext cx="473427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день придумывайте для детей новое слово и употребляйте их в предложениях.</a:t>
            </a:r>
          </a:p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 (Сказка)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Саған ертегі оқып берейін бе?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 детей с героями казахских сказок. «Алдар Көсе», «Бай», «Бауырсақ» и т.д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9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0"/>
            <a:ext cx="756084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39752" y="1196752"/>
            <a:ext cx="4518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124745"/>
            <a:ext cx="46903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b="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1196752"/>
            <a:ext cx="4734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1196753"/>
            <a:ext cx="47342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Обучать детей отвечать на вопросы: </a:t>
            </a:r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 кім?-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это?, </a:t>
            </a:r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 не?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-Что это?</a:t>
            </a:r>
          </a:p>
          <a:p>
            <a:r>
              <a:rPr lang="kk-K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Сенің атың кім?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-Как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тебя зовут?</a:t>
            </a:r>
          </a:p>
          <a:p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Сенің жасың нешеде?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-Сколько тебе лет?</a:t>
            </a:r>
          </a:p>
          <a:p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істеп жатыр?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-Что делает? (основные виды движении) стоит-</a:t>
            </a:r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сидит-</a:t>
            </a:r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ходит-</a:t>
            </a:r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жүреді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бегает-</a:t>
            </a:r>
            <a:r>
              <a:rPr lang="kk-KZ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жүгіреді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простых предложении состовлять маленький рассказ.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55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0"/>
            <a:ext cx="756084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39752" y="1196752"/>
            <a:ext cx="4518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124745"/>
            <a:ext cx="46903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b="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1196752"/>
            <a:ext cx="4734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1196753"/>
            <a:ext cx="4734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1052736"/>
            <a:ext cx="4806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предмет по форме: домалақ, төртбұрыш.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размеру: үлкен-кішкентай,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ұзын-қысқа.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цвету: қызыл, сары,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жасыл.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вкусу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ашты, тәтті,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қышқыл.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Считать до 10-ти и обратно.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поможет обоготить словарный запас у детей.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55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0"/>
            <a:ext cx="756084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39752" y="1196752"/>
            <a:ext cx="4518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124745"/>
            <a:ext cx="46903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b="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1196752"/>
            <a:ext cx="4734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1196753"/>
            <a:ext cx="4734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1052736"/>
            <a:ext cx="4806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51720" y="1658417"/>
            <a:ext cx="532859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5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</a:t>
            </a:r>
          </a:p>
          <a:p>
            <a:r>
              <a:rPr lang="kk-KZ" sz="5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r>
              <a:rPr lang="kk-KZ" sz="5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5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Рақмет</a:t>
            </a:r>
            <a:r>
              <a:rPr lang="kk-KZ" sz="5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5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63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487</Words>
  <Application>Microsoft Office PowerPoint</Application>
  <PresentationFormat>Экран (4:3)</PresentationFormat>
  <Paragraphs>87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15</cp:revision>
  <dcterms:created xsi:type="dcterms:W3CDTF">2025-10-07T03:06:42Z</dcterms:created>
  <dcterms:modified xsi:type="dcterms:W3CDTF">2025-10-31T06:17:01Z</dcterms:modified>
</cp:coreProperties>
</file>