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4" r:id="rId6"/>
    <p:sldId id="259" r:id="rId7"/>
    <p:sldId id="260" r:id="rId8"/>
    <p:sldId id="261" r:id="rId9"/>
    <p:sldId id="266" r:id="rId10"/>
    <p:sldId id="275" r:id="rId11"/>
    <p:sldId id="276" r:id="rId12"/>
    <p:sldId id="277" r:id="rId13"/>
    <p:sldId id="278" r:id="rId14"/>
    <p:sldId id="280" r:id="rId15"/>
    <p:sldId id="281" r:id="rId16"/>
    <p:sldId id="263" r:id="rId17"/>
    <p:sldId id="262" r:id="rId18"/>
    <p:sldId id="265" r:id="rId19"/>
    <p:sldId id="282" r:id="rId20"/>
    <p:sldId id="267" r:id="rId21"/>
    <p:sldId id="273" r:id="rId22"/>
    <p:sldId id="264" r:id="rId23"/>
    <p:sldId id="283" r:id="rId24"/>
    <p:sldId id="288" r:id="rId25"/>
    <p:sldId id="284" r:id="rId26"/>
    <p:sldId id="285" r:id="rId27"/>
    <p:sldId id="289" r:id="rId28"/>
    <p:sldId id="268" r:id="rId29"/>
    <p:sldId id="269" r:id="rId30"/>
    <p:sldId id="270" r:id="rId31"/>
    <p:sldId id="286" r:id="rId32"/>
    <p:sldId id="287" r:id="rId3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37" autoAdjust="0"/>
  </p:normalViewPr>
  <p:slideViewPr>
    <p:cSldViewPr>
      <p:cViewPr>
        <p:scale>
          <a:sx n="76" d="100"/>
          <a:sy n="76" d="100"/>
        </p:scale>
        <p:origin x="-12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18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1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5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06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46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14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8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76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70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66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4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4982-E6FE-4AA2-9678-499D5FAA1C09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42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9"/>
            <a:ext cx="7558608" cy="792087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«Ю.А.Гагарин атындағы мектеп-лицейі» КММ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6912768" cy="2232248"/>
          </a:xfrm>
        </p:spPr>
        <p:txBody>
          <a:bodyPr>
            <a:normAutofit fontScale="25000" lnSpcReduction="20000"/>
          </a:bodyPr>
          <a:lstStyle/>
          <a:p>
            <a:r>
              <a:rPr lang="kk-KZ" sz="1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 жартыжылдық</a:t>
            </a:r>
          </a:p>
          <a:p>
            <a:r>
              <a:rPr lang="kk-KZ" sz="1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бойынша </a:t>
            </a:r>
          </a:p>
          <a:p>
            <a:r>
              <a:rPr lang="kk-KZ" sz="1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мектеп оқушыларының </a:t>
            </a:r>
            <a:r>
              <a:rPr lang="kk-KZ" sz="1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жетістіктері</a:t>
            </a:r>
          </a:p>
          <a:p>
            <a:pPr algn="r"/>
            <a:r>
              <a:rPr lang="kk-KZ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 algn="r"/>
            <a:r>
              <a:rPr lang="kk-KZ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Дайындаған: Акпарова Г.С.-директордың бейіндік оқыту жөніндегі орынбасары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4797152"/>
            <a:ext cx="3888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2024-2025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оқу жылы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5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301006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8-11 сынып оқушылары арасында </a:t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Лингвистикалық олимпиаданың </a:t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аудандық кезеңі</a:t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102689"/>
              </p:ext>
            </p:extLst>
          </p:nvPr>
        </p:nvGraphicFramePr>
        <p:xfrm>
          <a:off x="611561" y="1239480"/>
          <a:ext cx="8085583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650"/>
                <a:gridCol w="2617671"/>
                <a:gridCol w="1187379"/>
                <a:gridCol w="1824487"/>
                <a:gridCol w="2021396"/>
              </a:tblGrid>
              <a:tr h="3486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Сатыбалды Айткен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 «В»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Солдатенкова И.В.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Қалижан Айғаным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Толтаева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Перевалова Яна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«Г»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Шевчук Л.В,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Койкатов Асылжан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«Б»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Серикбаева Диана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Бектурва Г.А.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Султанова Дильназ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«В»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Нурхайдарова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Мақсат Медина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«Е»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Труфанова Л.Н.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Нұрдаулет Бекнұр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«В»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Ким Наталья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«Г»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Труфанова Л.Н.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Булаев Никита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«Е»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Ишмагамбетова Р.О.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Мыңбаева Нұрайым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Қуан Әмірлан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«А»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Б.К.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Құрманбай Ислам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Тоқмади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Б.Е.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Молдабай Мұрагер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Аширбекова Т.К.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Аманжан Даяна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«В»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Шопанова Ж.О.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05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Қалымжан Сабина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 «А»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Керимбаева Г.К.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51520" y="116632"/>
            <a:ext cx="208823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</a:p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Орыс тілі</a:t>
            </a:r>
          </a:p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Ағылшын тілі</a:t>
            </a:r>
          </a:p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Матаматика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490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«Ақберен» байқауының аудандық кезеңінің қорытындысы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844824"/>
            <a:ext cx="66967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Талғатбек Нұрмухамед «Ұлттық аспапта ойнау»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І орын. Жетекшісі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: Махмутова Ш.М.</a:t>
            </a:r>
          </a:p>
          <a:p>
            <a:pPr marL="514350" indent="-514350">
              <a:buAutoNum type="arabicPeriod"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Шамель Диана «Ақындар мүшәйрасы»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ІІІ орын. </a:t>
            </a:r>
          </a:p>
          <a:p>
            <a:pPr marL="514350" indent="-514350">
              <a:buAutoNum type="arabicPeriod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Жетекшісі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: Шопанова Ж.О.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100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7-8 сынып оқушыларына арналған Республикалық жасөспірімдер олимпиадасының аудандық кезеңіне 8 оқушы қатысты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074804"/>
              </p:ext>
            </p:extLst>
          </p:nvPr>
        </p:nvGraphicFramePr>
        <p:xfrm>
          <a:off x="467544" y="1628800"/>
          <a:ext cx="8424935" cy="3982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13"/>
                <a:gridCol w="2225384"/>
                <a:gridCol w="1009437"/>
                <a:gridCol w="1551067"/>
                <a:gridCol w="1397327"/>
                <a:gridCol w="1872207"/>
              </a:tblGrid>
              <a:tr h="44163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Пәні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Сейсенбай Дәулет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5943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Мустафин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Мансур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таризхы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Мукеева Ж.А.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Жолдас Айару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Толтаева Г.Б.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Әшенбек Еркеназ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Шадет Б.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Жеңіс Сезім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8867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Есполов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Даниал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Жекебай А.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Барышников Илья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тілі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Шевчук Л.В.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8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Айтуған Еркеназ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Абдикаримова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Б.К.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234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5-6 сынып оқушылары арасында Республикалық олимпиаданың аудандық кезеңіне 15 оқушы қатысты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735055"/>
              </p:ext>
            </p:extLst>
          </p:nvPr>
        </p:nvGraphicFramePr>
        <p:xfrm>
          <a:off x="251520" y="836708"/>
          <a:ext cx="8712968" cy="5930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376"/>
                <a:gridCol w="2123912"/>
                <a:gridCol w="1296144"/>
                <a:gridCol w="1584176"/>
                <a:gridCol w="1224136"/>
                <a:gridCol w="2016224"/>
              </a:tblGrid>
              <a:tr h="360044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Пәні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Нурламбек Әнуар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тарихы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Кельдиярова Р.А.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136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Холодова Вирсавия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Солдатенкова И.В.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126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Қалижан Әмина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Шопанова Ж.О.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Амарбай Ләйлә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Хуат 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Култай Нұр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Тоқмади Б.Е.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Жеңіс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Нұрасыл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Шадет 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Хасанов Артур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Райымбекова А.С.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Өмірбай Нұртілеу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А.С.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Идрисова Камила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Ишмагамбетова Р.О.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9655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Токенова Алина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Кишкентаева Р.М.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Кәдірбек Ілияс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тарихы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Төлеген Г.Т.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8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Мансуркызы Эльнура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Толтаева Г.Б.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042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Зәрубай Іңкәр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Нурмагамбетова Б.Т.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08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Боранбай Айзере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Толеуова М.Т.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39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Рахметжан Айзере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Сертифткат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Шевчук Л.В.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83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Әбдіров Мәжит Аманқұлұлы атындағы математика пәнінен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аудандық олимпиада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477483"/>
              </p:ext>
            </p:extLst>
          </p:nvPr>
        </p:nvGraphicFramePr>
        <p:xfrm>
          <a:off x="467544" y="1529629"/>
          <a:ext cx="8229600" cy="4643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1429816"/>
                <a:gridCol w="1635696"/>
                <a:gridCol w="205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Култай Нур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Тоқмади Б.Е.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Холодова Вирсавия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Князева И.А.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Бадуан Жанарыс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Б.К.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Ақпарқызы Кәусар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Мұқыш А.Е.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Нурламбек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Ануар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Арқалық Анар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Мұқыш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А.Е.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Жанат Еркежан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Мукужанова А.Б.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Кәдірбек Ілияс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Сүлеймен Айлин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Б.К.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27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Тихонов Дмитрий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Князева И.А.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420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Roboland-2025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» аудандық фестивалі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069676"/>
              </p:ext>
            </p:extLst>
          </p:nvPr>
        </p:nvGraphicFramePr>
        <p:xfrm>
          <a:off x="323528" y="1529628"/>
          <a:ext cx="8640959" cy="456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535"/>
                <a:gridCol w="2982954"/>
                <a:gridCol w="749967"/>
                <a:gridCol w="2016224"/>
                <a:gridCol w="936104"/>
                <a:gridCol w="1584175"/>
              </a:tblGrid>
              <a:tr h="1091312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Категориясы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4471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Шаныракбаев Асылбек пен Шақмаран Бекназар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 «Д»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Fischertechnik</a:t>
                      </a: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Мельник Д.В.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4471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Култай Нур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Алпысбайұлы Талғат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«А»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«Лабиринт»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Ахниетова Ж.Н.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4471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Марат Бекасыл мен Оразбаев Нургельды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 «А»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«Шығармашылық жұмыс»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Балтабай А.М.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4471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Арқалық Анар мен Қайролла Інжу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 «Б»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«Кегельринг-квадро Х2»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Жакаева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А.Қ.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4471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Базарбай Ілияс пен Елен Нұрғиса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 «Б»</a:t>
                      </a:r>
                    </a:p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«Ә»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«Кіші футбол басқару»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Алғыс хат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Райымбекова Д.М.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304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«Менің шағын Отаным» байқауы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9-10 сынып оқушыларына арналған жас тарихшылардың «Менің шағын Отаным» атты республикалық интеллектуалдық конкурсының аудандық кезеңі 8 қазан күні болды. Оған 10 сынып оқушысы Шәмел Диана өз жобасымен қатысып І орынға ие болып, облыстық кезеңге жолдама алды. </a:t>
            </a:r>
          </a:p>
          <a:p>
            <a:pPr marL="0" indent="0"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Жетекшісі: Хасенова Т.М.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317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2-7 сынып оқушылары арасында «Зерде» республикалық зерттеу жобалары байқауына мектебімізден өткен оқу жылындағы іріктеу нәтижесінде облысқа 5 оқушы 4 жұмыс қатысты.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187942"/>
              </p:ext>
            </p:extLst>
          </p:nvPr>
        </p:nvGraphicFramePr>
        <p:xfrm>
          <a:off x="457200" y="2132856"/>
          <a:ext cx="8229600" cy="4176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2232248"/>
                <a:gridCol w="1008112"/>
                <a:gridCol w="1656184"/>
                <a:gridCol w="1872208"/>
                <a:gridCol w="1090464"/>
              </a:tblGrid>
              <a:tr h="74855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секция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855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Асылханқызы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Ажар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өлкетану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Есмаганбетова Р.Т.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8555">
                <a:tc>
                  <a:txBody>
                    <a:bodyPr/>
                    <a:lstStyle/>
                    <a:p>
                      <a:r>
                        <a:rPr lang="kk-KZ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Себеп Ақниет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Кишкентаева Р.М.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368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Самат Ислам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Амангелді Қ.А.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855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Жанат Ділназ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Робототехника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(топтық)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Жакаева А.К.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855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Нұрлан Дилана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Робототехника (топтық)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Жакаева А.К.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699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2024-2025 о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қу жылындағы жалпы білім беретін пәндер бойынша Республикалық зерттеу жобалар конкурсының облыстық кезеңіне қатысқан оқушылар:</a:t>
            </a:r>
          </a:p>
          <a:p>
            <a:pPr marL="0" indent="0"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211765"/>
              </p:ext>
            </p:extLst>
          </p:nvPr>
        </p:nvGraphicFramePr>
        <p:xfrm>
          <a:off x="539552" y="2708920"/>
          <a:ext cx="8208913" cy="3560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584176"/>
                <a:gridCol w="1008112"/>
                <a:gridCol w="3384376"/>
                <a:gridCol w="1872209"/>
              </a:tblGrid>
              <a:tr h="882098"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Жобаның атауы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209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Шайхы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Айзере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Мен жас кәсіпкермін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Билалова Ж. 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209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Құрманбай Ислам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Geogebra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және 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3D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Coral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графикадағы ұлттық кескіндер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Мукужанова А.Б.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209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Марат Жанерке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Шайдың тазалығына экологиялық факторлардың әсері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473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Академик Е.А.Бөкетовтың туғанына 100 жылтоуына орай «Тарихтағы тұлғалардың рөлі» атты жас зерттеушілердің Республикалық ХІ Құрылтайына мектебімізден 5 оқушы қатысып Сертификатқа ие болды.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4425355"/>
          </a:xfrm>
        </p:spPr>
        <p:txBody>
          <a:bodyPr>
            <a:normAutofit/>
          </a:bodyPr>
          <a:lstStyle/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 Омиргалиева Жанерке. Жетекшісі: Игембаев Р.К.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Игілік Ерасыл.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Жетекшісі: Игембаев Р.К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 Қалымжан Сабина. Жетекшісі: Кельдиярова Р.А.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 Татиев Мерей. Жетекшісі: Мукеева Ж.А.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5. Төлеген Аягөз. Төлеген Г.Т.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4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Ауыл олимпиадасы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20 қыркүйек аралығында ауыл мектептерінің 9-11 сынып оқушыларына арналған жалпы білім беретін пәндер бойынша республикалық олимпиадаға тіркеу кезеңі өтті. Барлығы 96 оқушы тіркеліп, техникалық турдан өткізілді. 4 күн бойы өткізілген мектепішілік кезеңге  92 оқушы қатысып, 72 оқушы аудандық кезеңге жолдама алды. Облыстық кезеңге 41 оқушы жолдама алды. 3 оқушы денсаулығына байланысты қатысқан жоқ. (Қанат Мадина, Сайлаубай Ақжігіт, Сысоева София)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473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IQanat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» олимпиадасы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IQanat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» олимпиадасының аудандық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кезеңіне мектебімізден 51 оқушы тіркелді. 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«А» - 14-1 ауысып кетті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«Б» - 10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«В» - 10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«Г» - 12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«Д» - 5 оқушы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22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IQanat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» олимпиадасынан ІІ турға өткен оқушылар тізімі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Серік Фатима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Толеутаева Амина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Сайлаубай Темірлан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Рақымжан Мадина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Болат Айдана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Данияр Алуа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Сейтжан Арайлым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Дюсембаев Әділ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Аманкелді Аруана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Талғатбек Нұрмұхамед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Рысбек Нұргүл</a:t>
            </a:r>
          </a:p>
          <a:p>
            <a:pPr marL="457200" indent="-4572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Тілек Жансая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95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«Тіл – тәуелсіздік тұғыры» олимпиадасы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3-4 қазан аралығында өзге ұлт оқушылары арасында қазақ тілінен 5-10 сынып оқушыларына арналған «Тіл-тәуелсіздік тұғыры» атты республикалық  олимпиадасы өткізілді. Олимпиадаға 4 оқушы қатысып, төмендегідей нәтиже көрсетті. </a:t>
            </a:r>
          </a:p>
          <a:p>
            <a:pPr marL="0" indent="0" algn="ctr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Жетекшісі: Ишмагамбетова Р.О.</a:t>
            </a:r>
          </a:p>
          <a:p>
            <a:pPr marL="0" indent="0"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339588"/>
              </p:ext>
            </p:extLst>
          </p:nvPr>
        </p:nvGraphicFramePr>
        <p:xfrm>
          <a:off x="539552" y="3501007"/>
          <a:ext cx="8136904" cy="309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3636404"/>
                <a:gridCol w="2034226"/>
                <a:gridCol w="2034226"/>
              </a:tblGrid>
              <a:tr h="41807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 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626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Дурасов Данил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626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Идрисова Камила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394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Гафиуллина Розалина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626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Шамухаммедова Севиль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709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Жалпы білім беретін пәндерге арналған «Ақбота» зияткерлік олимпиадасының  жүлдегерлері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807243"/>
              </p:ext>
            </p:extLst>
          </p:nvPr>
        </p:nvGraphicFramePr>
        <p:xfrm>
          <a:off x="457200" y="1268413"/>
          <a:ext cx="8435280" cy="5638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138"/>
                <a:gridCol w="2829974"/>
                <a:gridCol w="1687056"/>
                <a:gridCol w="1687056"/>
                <a:gridCol w="1687056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757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Аманкулова Инабат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Каракекилова А.Б.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85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Пестрикова Дарина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Сайко В.И.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13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Еркін Әділ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411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Қанат Тұмар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69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Мейрам Айсезім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971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Нұрлан Асия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Рамазан Шұғыла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3ә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Сыздыкова З.С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Мәдениет Айқын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Махмутова С.К.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Мейрамова Амина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Махмутова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Макаров Семен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Мельник О.О.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Аманғали Жантөре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Есмаганбетова Р.Т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Смагулова Аяулым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Есмаганбетова Р.Т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Себеп Ақниет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Токбалина М.Б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992">
                <a:tc>
                  <a:txBody>
                    <a:bodyPr/>
                    <a:lstStyle/>
                    <a:p>
                      <a:r>
                        <a:rPr lang="kk-KZ" sz="1200" dirty="0" smtClean="0"/>
                        <a:t>14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Егінбай Ақниет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Токбалина М.Б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Аманқұл Арсен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Махабаева А.Б.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Шанракбаева Аймина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Махабаева А.Б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807243"/>
              </p:ext>
            </p:extLst>
          </p:nvPr>
        </p:nvGraphicFramePr>
        <p:xfrm>
          <a:off x="467544" y="1231239"/>
          <a:ext cx="8435280" cy="5638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138"/>
                <a:gridCol w="2829974"/>
                <a:gridCol w="1687056"/>
                <a:gridCol w="1687056"/>
                <a:gridCol w="1687056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757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Аманкулова Инабат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Каракекилова А.Б.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85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Пестрикова Дарина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Сайко В.И.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13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Еркін Әділ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411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Қанат Тұмар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699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Мейрам Айсезім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971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Нұрлан Асия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Жуманова С.К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Рамазан Шұғыла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3ә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Сыздыкова З.С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Мәдениет Айқын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Махмутова С.К.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Мейрамова Амина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Махмутова С.К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Макаров Семен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Мельник О.О.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Аманғали Жантөре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Есмаганбетова Р.Т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Смагулова Аяулым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Есмаганбетова Р.Т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Себеп Ақниет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Токбалина М.Б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992">
                <a:tc>
                  <a:txBody>
                    <a:bodyPr/>
                    <a:lstStyle/>
                    <a:p>
                      <a:r>
                        <a:rPr lang="kk-KZ" sz="1200" dirty="0" smtClean="0"/>
                        <a:t>14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Егінбай Ақниет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Токбалина М.Б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Аманқұл Арсен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Махабаева А.Б.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Шанракбаева Аймина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Махабаева А.Б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446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572149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829529"/>
              </p:ext>
            </p:extLst>
          </p:nvPr>
        </p:nvGraphicFramePr>
        <p:xfrm>
          <a:off x="467544" y="764699"/>
          <a:ext cx="8435280" cy="5860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138"/>
                <a:gridCol w="2829974"/>
                <a:gridCol w="1687056"/>
                <a:gridCol w="1687056"/>
                <a:gridCol w="1687056"/>
              </a:tblGrid>
              <a:tr h="40205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946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Мейрам Даяна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3105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Серік Бекнұр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372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Өмірғалы Айдана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4343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Серік Бекжан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962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Саятов Әбілмансұр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5581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Хамзин Темірлан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620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Рысбай Дастан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819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Жангелді Фараби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Талғатбекқызы Еңлік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Мұрат Айзере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«А»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Рахимова Б.И.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344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Попович Илья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«Г»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Муханова А.А.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5152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Бейбутова Аяна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«Г»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Муханова А.А.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886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Мұттасар Ернияз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«Г»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Муханова А.А.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05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Тажентаева Альмира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«Г»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Муханова А.А.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7413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Татиева Мариям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«Г»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Муханова А.А.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609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Мұрат Дария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Сайко В.И.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Ермек Асылай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Сайко В.И.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601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Пестрикова Дарина 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Сайко В.И.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205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Еркенова Жанель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Сайко В.И.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230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Жалпы білім беретін пәндерге арналған «Ақбота» зияткерлік олимпиадасының  жүлдегерлері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895462"/>
              </p:ext>
            </p:extLst>
          </p:nvPr>
        </p:nvGraphicFramePr>
        <p:xfrm>
          <a:off x="323527" y="1268760"/>
          <a:ext cx="8496946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1120"/>
                <a:gridCol w="1544648"/>
                <a:gridCol w="681218"/>
                <a:gridCol w="1982230"/>
                <a:gridCol w="865500"/>
                <a:gridCol w="1982230"/>
              </a:tblGrid>
              <a:tr h="349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Орны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Пәні 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Мұғалімнің аты-жөні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Боранқұл Ділназ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 д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«Ә»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Райымбекова Д.М.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Шадет 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Схах 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Жекебай 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Кишкентаева Р.М.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Нұрдәулет Бекнұр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 д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«В»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Райымбекова Д.М.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Абдрахманова Г.М.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Схах 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Жекебай 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Култай Нур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 д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«А»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Тоқмади Б.Е.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Шадет 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Райымбекова Д.М.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Талғат Нәби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 д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«А»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Тоқмади Б.Е.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Шадет 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  <a:tr h="174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Райымбекова Д.М.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121" marR="4612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43163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871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732506"/>
              </p:ext>
            </p:extLst>
          </p:nvPr>
        </p:nvGraphicFramePr>
        <p:xfrm>
          <a:off x="395536" y="404667"/>
          <a:ext cx="8352927" cy="6113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694"/>
                <a:gridCol w="1518468"/>
                <a:gridCol w="669671"/>
                <a:gridCol w="1948632"/>
                <a:gridCol w="850830"/>
                <a:gridCol w="1948632"/>
              </a:tblGrid>
              <a:tr h="288029"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Құрмаш Ақниет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ІІІд диплом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«Г»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Мукужанова А.Б.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255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Жакаева А.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9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Абдрахманова Г.М.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Джукаева З.К.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2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Жекебай 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38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Кишкентаева Р.М.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0162"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Сейсенбай Даулет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ІІІд диплом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«А»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3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5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Ахниетова Ж.Н.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5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Амир Р.А.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Джукаева З.К.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8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Ахметова Г.А.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17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3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Кишкентаева Р.М.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2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Шанракбаев Асылбек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ІІІ 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«Г»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Абеужанова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57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Култай Динур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 Диплом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«Ә»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Мукужанова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08113" y="2601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371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«Бастау» Республикалық кешенді </a:t>
            </a:r>
            <a:r>
              <a:rPr lang="kk-KZ" sz="2400" b="1" smtClean="0">
                <a:latin typeface="Times New Roman" pitchFamily="18" charset="0"/>
                <a:cs typeface="Times New Roman" pitchFamily="18" charset="0"/>
              </a:rPr>
              <a:t>олимпиадасы </a:t>
            </a:r>
            <a:br>
              <a:rPr lang="kk-KZ" sz="2400" b="1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онлайн)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 «Б» – 7 оқушы қатысты. Жетекшісі: Жумабекова Ж.О.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 орын-1; 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 орын -5;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 орын- 1. 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 «В» -7 оқушы қатысты. Жетекшісі: Жумабаева А.О.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2 орын- 6;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 орын – 1.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 «А»- 3 оқушы қатысты. Жетекшісі: Рахимова Б.И.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 орын -1;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 орын- 1;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 орын – 1.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 А» -1 оқушы қатысты. Жетекшісі: Жуманова С.К.</a:t>
            </a:r>
          </a:p>
          <a:p>
            <a:pPr marL="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 орын -1 оқушы.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7035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«Ақбота» халықаралық пәндік қашықтықтан өткізілетін олимпиадасы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299459"/>
              </p:ext>
            </p:extLst>
          </p:nvPr>
        </p:nvGraphicFramePr>
        <p:xfrm>
          <a:off x="457200" y="1268413"/>
          <a:ext cx="82296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53"/>
                <a:gridCol w="2434547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Оқушының аты-жөні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пәні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нәтижесі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жетекшісі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Сабыржан</a:t>
                      </a:r>
                      <a:r>
                        <a:rPr lang="kk-KZ" baseline="0" dirty="0" smtClean="0"/>
                        <a:t> Азиза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жаратылыстану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І</a:t>
                      </a:r>
                      <a:r>
                        <a:rPr lang="kk-KZ" baseline="0" dirty="0" smtClean="0"/>
                        <a:t> дәрежелі Диплом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Схах К.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Дайырхан Гүлсезім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жаратылыстану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mtClean="0"/>
                        <a:t>І</a:t>
                      </a:r>
                      <a:r>
                        <a:rPr lang="kk-KZ" baseline="0" smtClean="0"/>
                        <a:t> дәрежелі Диплом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Схах К.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Мейрам Айсезім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І</a:t>
                      </a:r>
                      <a:r>
                        <a:rPr lang="kk-KZ" baseline="0" dirty="0" smtClean="0"/>
                        <a:t> дәрежелі Диплом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Жуманова С.К.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891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«Білім айнасы»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республикалық ғылыми-танымдық басылымының редакциясы ұйымдастырған жас суретшілерге арналған «Бояулар құпиясы-менің ауылым» өткен конкурсы</a:t>
            </a:r>
          </a:p>
          <a:p>
            <a:pPr marL="0" indent="0"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783560"/>
              </p:ext>
            </p:extLst>
          </p:nvPr>
        </p:nvGraphicFramePr>
        <p:xfrm>
          <a:off x="395536" y="1772815"/>
          <a:ext cx="8136904" cy="4838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519"/>
                <a:gridCol w="2499580"/>
                <a:gridCol w="2034226"/>
                <a:gridCol w="3129579"/>
              </a:tblGrid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Толеухан Әйгерім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Әуесбаева Жамиля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Тлеуқабыл Асхат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Қалижан Айғаным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Орымбекова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Амангазиева Камила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Орымбекова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Капен Бану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Орымбекова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Сергеева Светлана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Орымбекова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Әуеспаева Алима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Орымбекова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Қайыркен Ақбота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Билалова Ж.Б.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411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Ермек Алтынай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Билалова Ж.Б.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992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Рахимжанова Данель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Билалова Ж.Б.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41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153448"/>
              </p:ext>
            </p:extLst>
          </p:nvPr>
        </p:nvGraphicFramePr>
        <p:xfrm>
          <a:off x="251520" y="396200"/>
          <a:ext cx="864096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340"/>
                <a:gridCol w="2374540"/>
                <a:gridCol w="1371600"/>
                <a:gridCol w="1371600"/>
                <a:gridCol w="1371600"/>
                <a:gridCol w="157728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Мектепішілік кезеңге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қатысқандар саны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Аудандық кезеңге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қатысқандар саны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Облысты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кезеңге қатысқандар саны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кезеңнен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299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Құқық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негіздері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тарихы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5-1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сыныптағы орыс тілі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5-1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География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4104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«Абай оқулары» республикалық онлайн байқауы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8607044"/>
              </p:ext>
            </p:extLst>
          </p:nvPr>
        </p:nvGraphicFramePr>
        <p:xfrm>
          <a:off x="457200" y="1600200"/>
          <a:ext cx="8147249" cy="5023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304256"/>
                <a:gridCol w="1008112"/>
                <a:gridCol w="2592288"/>
                <a:gridCol w="1800201"/>
              </a:tblGrid>
              <a:tr h="6136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66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Мансурқызы Раяна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66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Серік Айшат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66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Смагулова Аяулым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66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Асылханқызы Ажар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66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Жангелді Әлихан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дәрежелі 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Бейсенова К.И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812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2024 жылдың қыркүйек-желтоқсан айлары аралығында білім-тәрбие қорытындысы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521731"/>
              </p:ext>
            </p:extLst>
          </p:nvPr>
        </p:nvGraphicFramePr>
        <p:xfrm>
          <a:off x="611560" y="1196751"/>
          <a:ext cx="7776864" cy="55657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1113"/>
                <a:gridCol w="6081027"/>
                <a:gridCol w="1284724"/>
              </a:tblGrid>
              <a:tr h="3989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-шара </a:t>
                      </a:r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1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қатысуы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саны,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марапат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қағаздардың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көшірмесі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1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шығармашылықпен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қамтамасыз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етілуі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марапат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қағаздардың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көшірмесі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көлемінде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Республика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сертификаттар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көшірмесі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 халықаралық деңгейінде пәндік олимпиадалараға, ғылыми жобаларға және шығармашылық байқаулардағы (көркем сурет, музыкалық, т.б.) жүлдегерлер, саны, сертификаттар көшірмесі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1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 деңгейінде педагогикалық шеберлік, байқаулар, олимпиадалар, авторлық көрмелер жеңімпаздарының саны, (сертификаттар көшірмесі)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1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 деңгейінде ғылыми-практикалық конференцияға қатысып марапатталған мұғалімдердің саны (ОӘО), сертификаттар көшірмесі)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және халықаралық  деңгейінде ғылыми-практикалық конференцияға қатысып марапатталған мұғалімдердің саны, сертификаттар көшірмесі)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жеңімпаздары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қашықтықтан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есептелмейді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мұғалімдер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 мекемелері педагогтарының олимпиадаларда, байқауларда, конференцияларда ұйымдастырушы және әділ-қазылар алқасы болуы (сертификаттар мен бұйрықтың болуы) (саны)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аудандық, облыстық эксперттік кеңесте бекітілген авторлық бағдарламалары, әдістемелік нұсқаулықтары, өнімдері,кешендері бар педагогтар саны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9891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Оқушылар жетістігінің динамикасы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50111"/>
              </p:ext>
            </p:extLst>
          </p:nvPr>
        </p:nvGraphicFramePr>
        <p:xfrm>
          <a:off x="468313" y="836707"/>
          <a:ext cx="8208143" cy="658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9711"/>
                <a:gridCol w="1872208"/>
                <a:gridCol w="1296144"/>
                <a:gridCol w="720080"/>
              </a:tblGrid>
              <a:tr h="34612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2023-24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о.ж </a:t>
                      </a:r>
                    </a:p>
                    <a:p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ж.ж.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2024-2025 о.ж. І ж.ж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-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spcAft>
                          <a:spcPts val="120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1.Пән олимпиадасы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+207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Мектепішілік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287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+56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+136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Ғылыми 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практикалық конференция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5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Интеллектуалдық байқаулар, конкурстар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олимпиадалар, фестивальдар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-41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-72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43 (онлайн)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83 (онлайн)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-40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86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 (онлайн)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 (Кенгуру)</a:t>
                      </a:r>
                    </a:p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 (Дарын Ленд)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-11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8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453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612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smtClean="0">
                          <a:latin typeface="Times New Roman" pitchFamily="18" charset="0"/>
                          <a:cs typeface="Times New Roman" pitchFamily="18" charset="0"/>
                        </a:rPr>
                        <a:t>+159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00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Ауыл олимпиадасының облыстық кезеңінің жетістіктері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847884"/>
              </p:ext>
            </p:extLst>
          </p:nvPr>
        </p:nvGraphicFramePr>
        <p:xfrm>
          <a:off x="467544" y="764704"/>
          <a:ext cx="8373615" cy="6106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134"/>
                <a:gridCol w="2341071"/>
                <a:gridCol w="882726"/>
                <a:gridCol w="1538630"/>
                <a:gridCol w="1099021"/>
                <a:gridCol w="2062033"/>
              </a:tblGrid>
              <a:tr h="36576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endParaRPr lang="kk-KZ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Перевалова Яна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Амир Р.А.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Татиев Мерей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География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Абеужанова А.Б.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Берикбаева Анель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Абеужанова А.Б.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Бекжан Кәмшат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Азбаева Л.Х.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Серік Милана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Жекебай 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Канафина Ділназ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Шинибекова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Мақсат Медина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Шинибекова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Құрманбай Ислам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Ахметова Г.А.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Игілік Ерасыл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Жекебай А.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Жұман Жанерке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Орын Шыңғыс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Ардақ Ақтілек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1573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Аманжан Даяна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Койкатов Асылжан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Кенес Айғаным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0891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Мусахметова Айбиби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395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17638"/>
          </a:xfrm>
        </p:spPr>
        <p:txBody>
          <a:bodyPr>
            <a:noAutofit/>
          </a:bodyPr>
          <a:lstStyle/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Ауыл олимпиадасының </a:t>
            </a:r>
            <a:b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Республикалық кезең нәтижесі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276789"/>
              </p:ext>
            </p:extLst>
          </p:nvPr>
        </p:nvGraphicFramePr>
        <p:xfrm>
          <a:off x="395536" y="1340770"/>
          <a:ext cx="8445623" cy="4832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004"/>
                <a:gridCol w="2361202"/>
                <a:gridCol w="1040353"/>
                <a:gridCol w="1401826"/>
                <a:gridCol w="1382745"/>
                <a:gridCol w="1805493"/>
              </a:tblGrid>
              <a:tr h="677019"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1091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Койкатов Асылжан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 «Б»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ІІ 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6987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Игілік Ерасыл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 «Б»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Жекебай А.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093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Мусахметова Айбиби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kk-KZ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«А»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720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Құрманбай Ислам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 «А»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Ахметова Г.А.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7406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Кенес</a:t>
                      </a:r>
                      <a:r>
                        <a:rPr lang="kk-KZ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Айғаным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 «А»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</a:t>
                      </a:r>
                      <a:endParaRPr lang="ru-RU" sz="14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2390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Татиев Мерей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 «В»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Абеужанова</a:t>
                      </a:r>
                      <a:r>
                        <a:rPr lang="kk-KZ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А.Б.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Аманжан Даяна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 «В»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2390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Жұман Жанерке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 «В»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6279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Орын Шынғыс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 «Б»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Исина С.Т.</a:t>
                      </a:r>
                      <a:endParaRPr lang="ru-RU" sz="14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538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Перевалова Яна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11 «Г»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Шадет Б.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2390"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Бекжан Кәмшат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11 «Б»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 мен әдебиеті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Азбаева Л.Х.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3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2" cy="50405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Clever - 2024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>
              <a:buNone/>
            </a:pPr>
            <a:r>
              <a:rPr lang="kk-KZ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IX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облыстық 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Clever-2024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олимпиадасы 4-6 сынып оқушылары арасында ұйымдастырылып, ауданға 4 сыныптан 2 оқушы, 5 сыныптан 2 оқушы, 6 сыныптан 2 оқушы, барлығы 6 оқушы аудандық кезеңге қатысты. Олар: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608776"/>
              </p:ext>
            </p:extLst>
          </p:nvPr>
        </p:nvGraphicFramePr>
        <p:xfrm>
          <a:off x="467544" y="2204863"/>
          <a:ext cx="8496944" cy="4538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673"/>
                <a:gridCol w="2459641"/>
                <a:gridCol w="912102"/>
                <a:gridCol w="1547541"/>
                <a:gridCol w="1192554"/>
                <a:gridCol w="2012433"/>
              </a:tblGrid>
              <a:tr h="425299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пәні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046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Аманғали Жантөре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Есмаганбетова Р.Т.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6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Арқалық Анар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 орын </a:t>
                      </a:r>
                      <a:r>
                        <a:rPr lang="kk-KZ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обл.кезең</a:t>
                      </a:r>
                      <a:r>
                        <a:rPr lang="kk-KZ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Нурмаганбетова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Б.Т.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46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Бадуан Жанарыс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273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Өмірбай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Нұртілеу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А.С.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4389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Мансурқызы Эльнура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 орын</a:t>
                      </a:r>
                    </a:p>
                    <a:p>
                      <a:r>
                        <a:rPr lang="kk-KZ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обл.кезең Сертификат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Толтаева Г.Б.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978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Берикбаев Арлан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Султанова Г.Р.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57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«Алтын сақа» математикалық олимпиадасы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3-4 сыныптар және 5-6 сынып оқушылары арасында «Алтын сақа» математикалық олимпиадасының мектепішілік кезеңі өткізілді. 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3-4 сыныптан 50 оқушы қатысып,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ның ішінде: 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 оқушы 1 орын, 7 оқушы 2 орын, 10 оқушы 3 орын алып, басқалары Алғыс хат және сертификаттармен марапатталды.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5-6 сыныптан 15 оқушы тіркеліп, қатысты. Оның ішінде: 6 оқушы 1 орын, 3 оқушы 2 орын, 4 оқушы 3 орын, 3 оқушы сертификатқа ие болды.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533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«Алтын сақа» олимпиадасының аудандық кезең нәтижесі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343962"/>
              </p:ext>
            </p:extLst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1208528"/>
                <a:gridCol w="1856984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Оқушының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аты-жөні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Сыныбы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жетекшісі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Аман  Нұржігіт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Жуманова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Қайыржан Айсана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Махмутова С.К.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Құрмаш Санжар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Махмутова С.К.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Ғабайдулла Фариза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Мукужанова Т.Р.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Амангелді Мұхаммад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Игембаева Г.К.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Аманғали Жантөре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Есмаганбетова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Р.Т.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Құлтай Нұр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Тоқмади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Б.Е.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Бадуан Жанарыс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Б.К.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Ордаш Ағыбай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Арқалық Анар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Мұқыш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А.Е.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Жанат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Еркежан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Мукужанова А.Б.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Дюсембаева Гүлсезім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Сулейменова Б.К.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21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90066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«Алтын түлек» олимпиадасы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(16.10.2024)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760640"/>
          </a:xfrm>
        </p:spPr>
        <p:txBody>
          <a:bodyPr/>
          <a:lstStyle/>
          <a:p>
            <a:pPr marL="0" indent="0">
              <a:buNone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10-11 қазақ сыныптарына арналған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«Алтын түлек»  олимпиадасының мектепішілік кезеңіне 10 сыныптан 3 оқушы, 11 сыныптан 6 оқушы, барлығы 9 оқушы тіркеліп, қатысты. Аудандық кезеңге жоғары ұпай жинаған 6 оқушы жолдама алды.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244871"/>
              </p:ext>
            </p:extLst>
          </p:nvPr>
        </p:nvGraphicFramePr>
        <p:xfrm>
          <a:off x="467545" y="2132856"/>
          <a:ext cx="8208910" cy="4622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7"/>
                <a:gridCol w="2592288"/>
                <a:gridCol w="1008112"/>
                <a:gridCol w="1512168"/>
                <a:gridCol w="1090098"/>
                <a:gridCol w="1574197"/>
              </a:tblGrid>
              <a:tr h="432048">
                <a:tc>
                  <a:txBody>
                    <a:bodyPr/>
                    <a:lstStyle/>
                    <a:p>
                      <a:r>
                        <a:rPr lang="kk-KZ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Оқушының аты-жөні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Жетекшісі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Нәтижесі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Аудандық</a:t>
                      </a:r>
                      <a:r>
                        <a:rPr lang="kk-KZ" baseline="0" dirty="0" smtClean="0"/>
                        <a:t> кезең нәтижесі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00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Әшенбек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Ажар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ІІІ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Серік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Тоғжан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Нұртелеуқызы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Сабина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Мыңбаева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Нұрайым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Мырзабаева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Сауле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Мусахметова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Айбиби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Бугембаева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Асылжан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Болашақ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Аида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Жаппарова Ф.Т.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Кенес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Айғаным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Бимакаева Г.Ж.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 орын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301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3437</Words>
  <Application>Microsoft Office PowerPoint</Application>
  <PresentationFormat>Экран (4:3)</PresentationFormat>
  <Paragraphs>1480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«Ю.А.Гагарин атындағы мектеп-лицейі» КММ</vt:lpstr>
      <vt:lpstr>Ауыл олимпиадасы</vt:lpstr>
      <vt:lpstr>Презентация PowerPoint</vt:lpstr>
      <vt:lpstr>Ауыл олимпиадасының облыстық кезеңінің жетістіктері</vt:lpstr>
      <vt:lpstr>Ауыл олимпиадасының  Республикалық кезең нәтижесі</vt:lpstr>
      <vt:lpstr>Clever - 2024</vt:lpstr>
      <vt:lpstr>«Алтын сақа» математикалық олимпиадасы</vt:lpstr>
      <vt:lpstr>«Алтын сақа» олимпиадасының аудандық кезең нәтижесі</vt:lpstr>
      <vt:lpstr>«Алтын түлек» олимпиадасы (16.10.2024) </vt:lpstr>
      <vt:lpstr>8-11 сынып оқушылары арасында  Лингвистикалық олимпиаданың  аудандық кезеңі </vt:lpstr>
      <vt:lpstr>«Ақберен» байқауының аудандық кезеңінің қорытындысы</vt:lpstr>
      <vt:lpstr>7-8 сынып оқушыларына арналған Республикалық жасөспірімдер олимпиадасының аудандық кезеңіне 8 оқушы қатысты</vt:lpstr>
      <vt:lpstr>5-6 сынып оқушылары арасында Республикалық олимпиаданың аудандық кезеңіне 15 оқушы қатысты </vt:lpstr>
      <vt:lpstr>Әбдіров Мәжит Аманқұлұлы атындағы математика пәнінен V аудандық олимпиада</vt:lpstr>
      <vt:lpstr>«Roboland-2025» аудандық фестивалі </vt:lpstr>
      <vt:lpstr>«Менің шағын Отаным» байқауы</vt:lpstr>
      <vt:lpstr> 2-7 сынып оқушылары арасында «Зерде» республикалық зерттеу жобалары байқауына мектебімізден өткен оқу жылындағы іріктеу нәтижесінде облысқа 5 оқушы 4 жұмыс қатысты.</vt:lpstr>
      <vt:lpstr>Презентация PowerPoint</vt:lpstr>
      <vt:lpstr> Академик Е.А.Бөкетовтың туғанына 100 жылтоуына орай «Тарихтағы тұлғалардың рөлі» атты жас зерттеушілердің Республикалық ХІ Құрылтайына мектебімізден 5 оқушы қатысып Сертификатқа ие болды.</vt:lpstr>
      <vt:lpstr>«IQanat» олимпиадасы</vt:lpstr>
      <vt:lpstr>«IQanat» олимпиадасынан ІІ турға өткен оқушылар тізімі</vt:lpstr>
      <vt:lpstr>«Тіл – тәуелсіздік тұғыры» олимпиадасы</vt:lpstr>
      <vt:lpstr>Жалпы білім беретін пәндерге арналған «Ақбота» зияткерлік олимпиадасының  жүлдегерлері</vt:lpstr>
      <vt:lpstr>Презентация PowerPoint</vt:lpstr>
      <vt:lpstr>Жалпы білім беретін пәндерге арналған «Ақбота» зияткерлік олимпиадасының  жүлдегерлері</vt:lpstr>
      <vt:lpstr>Презентация PowerPoint</vt:lpstr>
      <vt:lpstr>«Бастау» Республикалық кешенді олимпиадасы  (онлайн)</vt:lpstr>
      <vt:lpstr>«Ақбота» халықаралық пәндік қашықтықтан өткізілетін олимпиадасы</vt:lpstr>
      <vt:lpstr>Презентация PowerPoint</vt:lpstr>
      <vt:lpstr>«Абай оқулары» республикалық онлайн байқауы</vt:lpstr>
      <vt:lpstr>2024 жылдың қыркүйек-желтоқсан айлары аралығында білім-тәрбие қорытындысы</vt:lpstr>
      <vt:lpstr>Оқушылар жетістігінің динамикасы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«Ю.А.Гагарин атындағы мектеп-лицейі» КММ</dc:title>
  <dc:creator>Admin</dc:creator>
  <cp:lastModifiedBy>Пользователь Windows</cp:lastModifiedBy>
  <cp:revision>110</cp:revision>
  <cp:lastPrinted>2025-01-10T08:01:32Z</cp:lastPrinted>
  <dcterms:created xsi:type="dcterms:W3CDTF">2024-10-16T14:48:32Z</dcterms:created>
  <dcterms:modified xsi:type="dcterms:W3CDTF">2025-01-10T08:01:54Z</dcterms:modified>
</cp:coreProperties>
</file>