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61" r:id="rId4"/>
    <p:sldId id="262" r:id="rId5"/>
    <p:sldId id="267" r:id="rId6"/>
    <p:sldId id="263" r:id="rId7"/>
    <p:sldId id="265" r:id="rId8"/>
    <p:sldId id="266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560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FBB62-0DC3-41A5-85B5-1915F6268759}" type="datetimeFigureOut">
              <a:rPr lang="ru-RU" smtClean="0"/>
              <a:pPr/>
              <a:t>пт 28.02.25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6EA5A-BFB7-450A-B953-86B91166B8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006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FBB62-0DC3-41A5-85B5-1915F6268759}" type="datetimeFigureOut">
              <a:rPr lang="ru-RU" smtClean="0"/>
              <a:pPr/>
              <a:t>пт 28.02.25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6EA5A-BFB7-450A-B953-86B91166B8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0829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FBB62-0DC3-41A5-85B5-1915F6268759}" type="datetimeFigureOut">
              <a:rPr lang="ru-RU" smtClean="0"/>
              <a:pPr/>
              <a:t>пт 28.02.25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6EA5A-BFB7-450A-B953-86B91166B8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3247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FBB62-0DC3-41A5-85B5-1915F6268759}" type="datetimeFigureOut">
              <a:rPr lang="ru-RU" smtClean="0"/>
              <a:pPr/>
              <a:t>пт 28.02.25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6EA5A-BFB7-450A-B953-86B91166B8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4001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FBB62-0DC3-41A5-85B5-1915F6268759}" type="datetimeFigureOut">
              <a:rPr lang="ru-RU" smtClean="0"/>
              <a:pPr/>
              <a:t>пт 28.02.25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6EA5A-BFB7-450A-B953-86B91166B8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9705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FBB62-0DC3-41A5-85B5-1915F6268759}" type="datetimeFigureOut">
              <a:rPr lang="ru-RU" smtClean="0"/>
              <a:pPr/>
              <a:t>пт 28.02.25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6EA5A-BFB7-450A-B953-86B91166B8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4848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FBB62-0DC3-41A5-85B5-1915F6268759}" type="datetimeFigureOut">
              <a:rPr lang="ru-RU" smtClean="0"/>
              <a:pPr/>
              <a:t>пт 28.02.25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6EA5A-BFB7-450A-B953-86B91166B8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7079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FBB62-0DC3-41A5-85B5-1915F6268759}" type="datetimeFigureOut">
              <a:rPr lang="ru-RU" smtClean="0"/>
              <a:pPr/>
              <a:t>пт 28.02.25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6EA5A-BFB7-450A-B953-86B91166B8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2884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FBB62-0DC3-41A5-85B5-1915F6268759}" type="datetimeFigureOut">
              <a:rPr lang="ru-RU" smtClean="0"/>
              <a:pPr/>
              <a:t>пт 28.02.25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6EA5A-BFB7-450A-B953-86B91166B8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9156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FBB62-0DC3-41A5-85B5-1915F6268759}" type="datetimeFigureOut">
              <a:rPr lang="ru-RU" smtClean="0"/>
              <a:pPr/>
              <a:t>пт 28.02.25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6EA5A-BFB7-450A-B953-86B91166B8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8382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FBB62-0DC3-41A5-85B5-1915F6268759}" type="datetimeFigureOut">
              <a:rPr lang="ru-RU" smtClean="0"/>
              <a:pPr/>
              <a:t>пт 28.02.25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6EA5A-BFB7-450A-B953-86B91166B8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3496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FBB62-0DC3-41A5-85B5-1915F6268759}" type="datetimeFigureOut">
              <a:rPr lang="ru-RU" smtClean="0"/>
              <a:pPr/>
              <a:t>пт 28.02.25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A6EA5A-BFB7-450A-B953-86B91166B8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8233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1114" y="2350271"/>
            <a:ext cx="7772400" cy="2387600"/>
          </a:xfrm>
        </p:spPr>
        <p:txBody>
          <a:bodyPr>
            <a:normAutofit fontScale="90000"/>
          </a:bodyPr>
          <a:lstStyle/>
          <a:p>
            <a:br>
              <a:rPr lang="uk-UA" b="1" dirty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</a:br>
            <a:br>
              <a:rPr lang="ru-RU" sz="3600" b="1" dirty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3600" dirty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Песочная арт- терапия как </a:t>
            </a:r>
            <a:r>
              <a:rPr lang="ru-RU" sz="3600" dirty="0" err="1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здоровьесберегающая</a:t>
            </a:r>
            <a:r>
              <a:rPr lang="ru-RU" sz="3600" dirty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технология в </a:t>
            </a:r>
            <a:r>
              <a:rPr lang="ru-RU" sz="3600" dirty="0" err="1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детсом</a:t>
            </a:r>
            <a:r>
              <a:rPr lang="ru-RU" sz="3600" dirty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саду </a:t>
            </a:r>
            <a:br>
              <a:rPr lang="ru-RU" sz="3600" dirty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br>
              <a:rPr lang="ru-RU" sz="3600" dirty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br>
              <a:rPr lang="ru-RU" sz="3600" dirty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br>
              <a:rPr lang="ru-RU" sz="3600" dirty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Воспитатель: </a:t>
            </a:r>
            <a:r>
              <a:rPr lang="ru-RU" sz="2200" dirty="0" err="1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Пуховикова</a:t>
            </a:r>
            <a:r>
              <a:rPr lang="ru-RU" sz="2200" dirty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К.В.</a:t>
            </a:r>
            <a:br>
              <a:rPr lang="ru-RU" altLang="ru-RU" sz="2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200" b="1" dirty="0">
              <a:ln w="22225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75916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1071154" y="1825625"/>
            <a:ext cx="7444196" cy="4351338"/>
          </a:xfrm>
        </p:spPr>
        <p:txBody>
          <a:bodyPr>
            <a:normAutofit/>
          </a:bodyPr>
          <a:lstStyle/>
          <a:p>
            <a:pPr marL="0" lvl="0" indent="45720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br>
              <a:rPr lang="ru-RU" sz="2400" dirty="0">
                <a:solidFill>
                  <a:schemeClr val="tx1"/>
                </a:solidFill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sz="3600" b="1" dirty="0">
                <a:latin typeface="Times New Roman" pitchFamily="18" charset="0"/>
                <a:cs typeface="Times New Roman" pitchFamily="18" charset="0"/>
              </a:rPr>
            </a:br>
            <a:br>
              <a:rPr lang="ru-RU" b="1" dirty="0"/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97280" y="1593669"/>
            <a:ext cx="57607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«Отпечатки наших рук» . 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Малышам очень нравится на песке делать отпечатки ножек, ладошек, изображать пальчиками следы животных. А еще очень интересно и приятно закапывать в песок свои ручки и ножки</a:t>
            </a:r>
          </a:p>
        </p:txBody>
      </p:sp>
      <p:pic>
        <p:nvPicPr>
          <p:cNvPr id="8" name="Picture 2" descr="C:\Users\Хозяин\Desktop\песочная терапия\s--hand_251477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086314" y="3009320"/>
            <a:ext cx="2109906" cy="2373992"/>
          </a:xfrm>
          <a:prstGeom prst="rect">
            <a:avLst/>
          </a:prstGeom>
          <a:noFill/>
          <a:effectLst>
            <a:softEdge rad="1270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 descr="C:\Users\Admin\Desktop\IMG_20181126_09541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24743" y="3187609"/>
            <a:ext cx="2338251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079035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1071154" y="1825625"/>
            <a:ext cx="7444196" cy="435133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Секретик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 </a:t>
            </a:r>
          </a:p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Что спрятано в песке? В песке прячутся любые игрушки, при этом тайник помечается, задача ребенка - откапать «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секретик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», а потом сделать похожий.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sz="36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    </a:t>
            </a:r>
            <a:br>
              <a:rPr lang="ru-RU" b="1" dirty="0"/>
            </a:br>
            <a:endParaRPr lang="ru-RU" dirty="0"/>
          </a:p>
        </p:txBody>
      </p:sp>
      <p:pic>
        <p:nvPicPr>
          <p:cNvPr id="7" name="Рисунок 6" descr="C:\Users\Admin\Desktop\pesochnaya-terapiya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1417" y="3174275"/>
            <a:ext cx="2782389" cy="186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Admin\Desktop\IMG_20181126_09554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4821" y="3187337"/>
            <a:ext cx="2838450" cy="181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079035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1071154" y="1825625"/>
            <a:ext cx="7444196" cy="4351338"/>
          </a:xfrm>
        </p:spPr>
        <p:txBody>
          <a:bodyPr>
            <a:normAutofit/>
          </a:bodyPr>
          <a:lstStyle/>
          <a:p>
            <a:pPr marL="0" lvl="0" indent="45720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br>
              <a:rPr lang="ru-RU" sz="2400" dirty="0">
                <a:solidFill>
                  <a:schemeClr val="tx1"/>
                </a:solidFill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sz="36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    </a:t>
            </a:r>
            <a:br>
              <a:rPr lang="ru-RU" b="1" dirty="0"/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149532" y="1293222"/>
            <a:ext cx="4572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Чьи это следы?»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На  песке какие-то странные следы. Кто или что смог их здесь оставить? Кому они принадлежат? Давайте отгадаем эту загадку и найдем хозяина этих следов.</a:t>
            </a:r>
          </a:p>
        </p:txBody>
      </p:sp>
      <p:pic>
        <p:nvPicPr>
          <p:cNvPr id="8" name="Picture 2" descr="C:\Users\Хозяин\Desktop\песочная терапия\IMG_48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4514" y="3174272"/>
            <a:ext cx="2808514" cy="1920242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 descr="C:\Users\Admin\Desktop\IMG_20181126_09585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5647" y="3278777"/>
            <a:ext cx="2782661" cy="1733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079035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1071154" y="1825625"/>
            <a:ext cx="7444196" cy="4351338"/>
          </a:xfrm>
        </p:spPr>
        <p:txBody>
          <a:bodyPr>
            <a:normAutofit/>
          </a:bodyPr>
          <a:lstStyle/>
          <a:p>
            <a:pPr marL="0" lvl="0" indent="45720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br>
              <a:rPr lang="ru-RU" sz="2400" dirty="0">
                <a:solidFill>
                  <a:schemeClr val="tx1"/>
                </a:solidFill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sz="36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    </a:t>
            </a:r>
            <a:br>
              <a:rPr lang="ru-RU" b="1" dirty="0"/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97280" y="1541417"/>
            <a:ext cx="5199017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Рисунки и узоры на песке. 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 помощью палочки и разноцветных бусин, стекляшек, ракушек можно рисовать буквы, цифры, геометрические фигуры и целые картины</a:t>
            </a:r>
            <a:r>
              <a:rPr lang="ru-RU" dirty="0"/>
              <a:t>.</a:t>
            </a:r>
          </a:p>
        </p:txBody>
      </p:sp>
      <p:pic>
        <p:nvPicPr>
          <p:cNvPr id="7" name="Picture 3" descr="C:\Users\Хозяин\Desktop\песочная терапия\photos0-800x600.jpe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970"/>
          <a:stretch/>
        </p:blipFill>
        <p:spPr bwMode="auto">
          <a:xfrm>
            <a:off x="1238327" y="2913018"/>
            <a:ext cx="2301707" cy="2024744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C:\Users\Admin\Desktop\IMG_20181126_09590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70662" y="3291839"/>
            <a:ext cx="2272938" cy="1974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Admin\Desktop\0007-007-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1248" y="2720340"/>
            <a:ext cx="210502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079035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1071154" y="1825625"/>
            <a:ext cx="7444196" cy="4351338"/>
          </a:xfrm>
        </p:spPr>
        <p:txBody>
          <a:bodyPr>
            <a:normAutofit/>
          </a:bodyPr>
          <a:lstStyle/>
          <a:p>
            <a:pPr marL="0" lvl="0" indent="45720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br>
              <a:rPr lang="ru-RU" sz="2400" dirty="0">
                <a:solidFill>
                  <a:schemeClr val="tx1"/>
                </a:solidFill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sz="36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    </a:t>
            </a:r>
            <a:br>
              <a:rPr lang="ru-RU" b="1" dirty="0"/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280160" y="151735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Попадая в сказочную песочную страну, ребята играют в Волшебной песочнице и чувствуют себя настоящими Волшебниками</a:t>
            </a:r>
          </a:p>
        </p:txBody>
      </p:sp>
      <p:pic>
        <p:nvPicPr>
          <p:cNvPr id="9" name="Рисунок 8" descr="C:\Users\Admin\Desktop\IMG_20181126_09572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7716" y="2610938"/>
            <a:ext cx="21717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Admin\Desktop\IMG_20181126_10040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62103" y="3631475"/>
            <a:ext cx="2028280" cy="1474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Users\Admin\Desktop\IMG_20181126_09595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64443" y="2572430"/>
            <a:ext cx="1857375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079035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1071154" y="1825625"/>
            <a:ext cx="7444196" cy="4351338"/>
          </a:xfrm>
        </p:spPr>
        <p:txBody>
          <a:bodyPr>
            <a:normAutofit/>
          </a:bodyPr>
          <a:lstStyle/>
          <a:p>
            <a:pPr marL="0" lvl="0" indent="45720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br>
              <a:rPr lang="ru-RU" sz="2400" dirty="0">
                <a:solidFill>
                  <a:schemeClr val="tx1"/>
                </a:solidFill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sz="36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    </a:t>
            </a:r>
            <a:br>
              <a:rPr lang="ru-RU" b="1" dirty="0"/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66651" y="222069"/>
            <a:ext cx="7955280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Заключение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Занятия, проводимые в песочнице, обладают колоссальным значением для развития психики ребенка.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Во-первых, такого рода игры с песком стабилизируют эмоциональное состояние. Во-вторых, наряду с развитием тактильно-кинестетической чувствительности и мелкой моторики рук мы учим ребенка прислушиваться к себе, осознавать и проговаривать свои ощущения. А это, в свою очередь, способствует развитию речи, произвольного внимания и памяти. Но главное — ребенок получает первый опыт рефлексии (самоанализа). Играя, он учится понимать себя и других. Так закладывается основа для дальнейшего формирования навыков позитивной коммуникации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718" y="3802527"/>
            <a:ext cx="2078687" cy="161855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 descr="C:\Users\Admin\Desktop\IMG_20181126_09503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83123" y="3461655"/>
            <a:ext cx="1533525" cy="1784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Users\Admin\Desktop\IMG_20181126_09543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01292" y="3644537"/>
            <a:ext cx="2064884" cy="1436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079035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1071154" y="1825625"/>
            <a:ext cx="7444196" cy="4351338"/>
          </a:xfrm>
        </p:spPr>
        <p:txBody>
          <a:bodyPr>
            <a:normAutofit/>
          </a:bodyPr>
          <a:lstStyle/>
          <a:p>
            <a:pPr marL="0" lvl="0" indent="45720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br>
              <a:rPr lang="ru-RU" sz="2400" dirty="0">
                <a:solidFill>
                  <a:schemeClr val="tx1"/>
                </a:solidFill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sz="36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    </a:t>
            </a:r>
            <a:br>
              <a:rPr lang="ru-RU" b="1" dirty="0"/>
            </a:b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142309" y="2259874"/>
            <a:ext cx="55647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 внимание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07903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1436914" y="1825625"/>
            <a:ext cx="6518366" cy="4351338"/>
          </a:xfrm>
        </p:spPr>
        <p:txBody>
          <a:bodyPr>
            <a:normAutofit/>
          </a:bodyPr>
          <a:lstStyle/>
          <a:p>
            <a:pPr marL="0" lvl="0" indent="4572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 dirty="0">
                <a:latin typeface="Times New Roman" pitchFamily="18" charset="0"/>
                <a:cs typeface="Times New Roman" pitchFamily="18" charset="0"/>
              </a:rPr>
              <a:t>Песочная терапия – одна из разновидностей </a:t>
            </a:r>
            <a:r>
              <a:rPr lang="ru-RU" altLang="ru-RU" sz="1800" dirty="0" err="1">
                <a:latin typeface="Times New Roman" pitchFamily="18" charset="0"/>
                <a:cs typeface="Times New Roman" pitchFamily="18" charset="0"/>
              </a:rPr>
              <a:t>арт-терапии</a:t>
            </a:r>
            <a:r>
              <a:rPr lang="ru-RU" altLang="ru-RU" sz="1800" dirty="0">
                <a:latin typeface="Times New Roman" pitchFamily="18" charset="0"/>
                <a:cs typeface="Times New Roman" pitchFamily="18" charset="0"/>
              </a:rPr>
              <a:t>, которая строится на теории </a:t>
            </a:r>
            <a:r>
              <a:rPr lang="ru-RU" altLang="ru-RU" sz="1800" dirty="0"/>
              <a:t>Карла Густава </a:t>
            </a:r>
            <a:r>
              <a:rPr lang="ru-RU" altLang="ru-RU" sz="1800" dirty="0">
                <a:latin typeface="Times New Roman" pitchFamily="18" charset="0"/>
                <a:cs typeface="Times New Roman" pitchFamily="18" charset="0"/>
              </a:rPr>
              <a:t>Юнга о том, что каждый предмет внешнего мира вызывает какой – либо символ в глубине бессознательного. Один из позитивных механизмов позитивного воздействия песочной терапии основан на том, что ребенок получает опыт создания маленького мира, являющегося символическим выражением его собственными руками </a:t>
            </a:r>
            <a:b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altLang="ru-RU" sz="3600" dirty="0">
                <a:latin typeface="Times New Roman" pitchFamily="18" charset="0"/>
                <a:cs typeface="Times New Roman" pitchFamily="18" charset="0"/>
              </a:rPr>
            </a:br>
            <a:br>
              <a:rPr lang="ru-RU" altLang="ru-RU" sz="3600" dirty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6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alt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Что такое песочная терапия?</a:t>
            </a:r>
            <a:br>
              <a:rPr lang="ru-RU" altLang="ru-R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altLang="ru-RU" sz="4800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7903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45720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br>
              <a:rPr lang="ru-RU" sz="2400" dirty="0">
                <a:solidFill>
                  <a:schemeClr val="tx1"/>
                </a:solidFill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sz="32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alt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Карл Густав Юнг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49531" y="2136338"/>
            <a:ext cx="449362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Он утверждал: «Игра ребенка — символический язык для самовыражения. Манипулируя игрушками, он может показать более адекватно, чем выразить в словах, как относится к себе, значимым взрослым, событиям в своей жизни, окружающим».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46393" y="1894114"/>
            <a:ext cx="2574647" cy="31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079035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45720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br>
              <a:rPr lang="ru-RU" sz="2400" dirty="0">
                <a:solidFill>
                  <a:schemeClr val="tx1"/>
                </a:solidFill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b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Чем полезны игры с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 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песком:</a:t>
            </a:r>
            <a:b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15291" y="1582340"/>
            <a:ext cx="617873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развивают восприятие, внимание, образное мышление, речь, внимание, навыки самоконтроля;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формируют представления об окружающем мире;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развивают глазомер и мелкую моторику.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успокаивают и расслабляют, снимают напряжение и агрессию;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воспитывают чувство уверенности и успешности;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помогают познавать внешний и свой внутренний мир.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79035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45720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br>
              <a:rPr lang="ru-RU" sz="2400" dirty="0">
                <a:solidFill>
                  <a:schemeClr val="tx1"/>
                </a:solidFill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b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ngsuh" pitchFamily="18" charset="-127"/>
                <a:cs typeface="Times New Roman" pitchFamily="18" charset="0"/>
              </a:rPr>
              <a:t>Какие дети нуждаются в песочной терапии?</a:t>
            </a:r>
            <a:br>
              <a:rPr lang="ru-RU" sz="3600" dirty="0">
                <a:latin typeface="Arial" pitchFamily="34" charset="0"/>
                <a:cs typeface="Arial" pitchFamily="34" charset="0"/>
              </a:rPr>
            </a:br>
            <a:endParaRPr lang="ru-RU" sz="3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515291" y="1582340"/>
            <a:ext cx="61787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3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88274" y="1541417"/>
            <a:ext cx="7341326" cy="4127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 повышенным уровнем тревожности;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Гиперактивные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 проявлением агрессивного поведения;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 трудностями в общении;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 задержкой психического развития;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 проблемами в детско-родительских отношениях;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 переживанием психотравмирующих ситуаций;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 наличием страхов и переживаний.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И многие другие.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     Песочница – это трехмерное пространство, где дети могут проиграть      все свои сложности.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«Часто руки знают, как решить загадку, 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       с которой интеллект боролся напрасно»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                                                                  К. Г. Юнг.</a:t>
            </a:r>
          </a:p>
        </p:txBody>
      </p:sp>
    </p:spTree>
    <p:extLst>
      <p:ext uri="{BB962C8B-B14F-4D97-AF65-F5344CB8AC3E}">
        <p14:creationId xmlns:p14="http://schemas.microsoft.com/office/powerpoint/2010/main" val="31079035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45720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br>
              <a:rPr lang="ru-RU" sz="2400" dirty="0">
                <a:solidFill>
                  <a:schemeClr val="tx1"/>
                </a:solidFill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sz="32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alt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Методы и приемы песочной терапии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54480" y="1632857"/>
            <a:ext cx="646611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ru-RU" alt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1. Игровая деятельность;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2. Практическая исследовательская деятельность, включающая в себя работу с раздаточным материалом (формочки, совочки, кисточки, наблюдения, экспериментирования);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3. Наглядные методы (показ игрушек, презентации, рассматривание иллюстраций и картин).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4. Словесные методы: рассказ педагога, беседы, чтение литературных произведений (сказки, стихи, использование фольклорного жанра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(прибаутки,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потешки</a:t>
            </a:r>
            <a:r>
              <a:rPr lang="ru-RU" dirty="0"/>
              <a:t>).</a:t>
            </a:r>
          </a:p>
          <a:p>
            <a:r>
              <a:rPr lang="ru-RU" dirty="0"/>
              <a:t> 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79035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45720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br>
              <a:rPr lang="ru-RU" sz="2400" dirty="0">
                <a:solidFill>
                  <a:schemeClr val="tx1"/>
                </a:solidFill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  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Оборудование и материалы</a:t>
            </a:r>
          </a:p>
        </p:txBody>
      </p:sp>
      <p:pic>
        <p:nvPicPr>
          <p:cNvPr id="6" name="Рисунок 5" descr="C:\Users\Admin\Desktop\IMG_20181126_09464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63" y="1421675"/>
            <a:ext cx="2484800" cy="1778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Admin\Desktop\IMG_20181126_09472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3074" y="1343163"/>
            <a:ext cx="2787423" cy="17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Admin\Desktop\IMG_20181126_09472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26970" y="3239589"/>
            <a:ext cx="2664824" cy="1939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079035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1071154" y="1825625"/>
            <a:ext cx="744419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br>
              <a:rPr lang="ru-RU" sz="2400" dirty="0">
                <a:solidFill>
                  <a:schemeClr val="tx1"/>
                </a:solidFill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Дидактический игровой практикум с использованием песочницы применяют для самых маленьких. Ученые доказали, что песок поглощает негативную энергию, успокаивает, наполняет гармонией. Именно поэтому так полезно малышам играть в песочнице.</a:t>
            </a:r>
          </a:p>
          <a:p>
            <a:pPr marL="0" indent="0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	Серия игр по книге Т.Д.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Зинкевич-Евстигнеевой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« Игры в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сказкотерапии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», направленные на развитие тактильно – кинестетической чувствительности и мелкой моторики рук, творческой фантазии,  помогают познавать внешний и свой внутренний мир)</a:t>
            </a:r>
          </a:p>
          <a:p>
            <a:pPr marL="0" lvl="0" indent="45720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54776" y="430440"/>
            <a:ext cx="7886700" cy="1325563"/>
          </a:xfrm>
        </p:spPr>
        <p:txBody>
          <a:bodyPr>
            <a:normAutofit fontScale="90000"/>
          </a:bodyPr>
          <a:lstStyle/>
          <a:p>
            <a:br>
              <a:rPr lang="ru-RU" sz="36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    </a:t>
            </a:r>
            <a:br>
              <a:rPr lang="ru-RU" b="1" dirty="0"/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423851" y="783771"/>
            <a:ext cx="62179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ngsuh" pitchFamily="18" charset="-127"/>
                <a:cs typeface="Times New Roman" pitchFamily="18" charset="0"/>
              </a:rPr>
              <a:t>Игровая деятельность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79035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1110343" y="1590493"/>
            <a:ext cx="7444196" cy="4351338"/>
          </a:xfrm>
        </p:spPr>
        <p:txBody>
          <a:bodyPr>
            <a:normAutofit/>
          </a:bodyPr>
          <a:lstStyle/>
          <a:p>
            <a:pPr marL="0" lvl="0" indent="45720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br>
              <a:rPr lang="ru-RU" sz="2400" dirty="0">
                <a:solidFill>
                  <a:schemeClr val="tx1"/>
                </a:solidFill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058090" y="0"/>
            <a:ext cx="7313567" cy="1325563"/>
          </a:xfrm>
        </p:spPr>
        <p:txBody>
          <a:bodyPr>
            <a:normAutofit fontScale="90000"/>
          </a:bodyPr>
          <a:lstStyle/>
          <a:p>
            <a:br>
              <a:rPr lang="ru-RU" dirty="0">
                <a:latin typeface="Times New Roman" pitchFamily="18" charset="0"/>
                <a:ea typeface="Gungsuh" pitchFamily="18" charset="-127"/>
                <a:cs typeface="Times New Roman" pitchFamily="18" charset="0"/>
              </a:rPr>
            </a:br>
            <a:br>
              <a:rPr lang="ru-RU" dirty="0">
                <a:latin typeface="Times New Roman" pitchFamily="18" charset="0"/>
                <a:ea typeface="Gungsuh" pitchFamily="18" charset="-127"/>
                <a:cs typeface="Times New Roman" pitchFamily="18" charset="0"/>
              </a:rPr>
            </a:b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ngsuh" pitchFamily="18" charset="-127"/>
                <a:cs typeface="Times New Roman" pitchFamily="18" charset="0"/>
              </a:rPr>
              <a:t>Игровая деятельность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071155" y="1776549"/>
            <a:ext cx="578684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1.«Чувствительные ладошки»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Горячее-холодное, мягкое- твердое,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сухое- мокрое.</a:t>
            </a:r>
          </a:p>
        </p:txBody>
      </p:sp>
      <p:pic>
        <p:nvPicPr>
          <p:cNvPr id="5" name="Рисунок 4" descr="C:\Users\Admin\Desktop\pester18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84663" y="2935877"/>
            <a:ext cx="2168434" cy="1387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Admin\Desktop\IMG_20181126_09545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61165" y="1845538"/>
            <a:ext cx="2273071" cy="1733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Admin\Desktop\IMG_20181126_10004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47407" y="3603716"/>
            <a:ext cx="21717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0790355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Зеленый и желтый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220</TotalTime>
  <Words>746</Words>
  <Application>Microsoft Office PowerPoint</Application>
  <PresentationFormat>Экран (4:3)</PresentationFormat>
  <Paragraphs>77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Тема Office</vt:lpstr>
      <vt:lpstr>  Песочная арт- терапия как здоровьесберегающая технология в детсом саду     Воспитатель: Пуховикова К.В. </vt:lpstr>
      <vt:lpstr>       Что такое песочная терапия?  </vt:lpstr>
      <vt:lpstr>     Карл Густав Юнг</vt:lpstr>
      <vt:lpstr>     Чем полезны игры с песком: </vt:lpstr>
      <vt:lpstr>     Какие дети нуждаются в песочной терапии? </vt:lpstr>
      <vt:lpstr>  Методы и приемы песочной терапии</vt:lpstr>
      <vt:lpstr>   Оборудование и материалы</vt:lpstr>
      <vt:lpstr>       </vt:lpstr>
      <vt:lpstr>  Игровая деятельность </vt:lpstr>
      <vt:lpstr>  </vt:lpstr>
      <vt:lpstr>       </vt:lpstr>
      <vt:lpstr>       </vt:lpstr>
      <vt:lpstr>       </vt:lpstr>
      <vt:lpstr>       </vt:lpstr>
      <vt:lpstr>       </vt:lpstr>
      <vt:lpstr>    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Dmytro</dc:creator>
  <cp:lastModifiedBy>User</cp:lastModifiedBy>
  <cp:revision>23</cp:revision>
  <dcterms:created xsi:type="dcterms:W3CDTF">2015-12-18T10:12:37Z</dcterms:created>
  <dcterms:modified xsi:type="dcterms:W3CDTF">2025-02-28T05:56:52Z</dcterms:modified>
</cp:coreProperties>
</file>