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8" r:id="rId3"/>
    <p:sldId id="261" r:id="rId4"/>
    <p:sldId id="262" r:id="rId5"/>
    <p:sldId id="259" r:id="rId6"/>
    <p:sldId id="263" r:id="rId7"/>
    <p:sldId id="264" r:id="rId8"/>
    <p:sldId id="269" r:id="rId9"/>
    <p:sldId id="258" r:id="rId10"/>
    <p:sldId id="265" r:id="rId11"/>
    <p:sldId id="266" r:id="rId12"/>
    <p:sldId id="267" r:id="rId13"/>
    <p:sldId id="270" r:id="rId14"/>
    <p:sldId id="26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79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52718"/>
            <a:ext cx="5616624" cy="111604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/>
              <a:t>Оқылым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спираль </a:t>
            </a:r>
            <a:r>
              <a:rPr lang="ru-RU" sz="3200" b="1" dirty="0" err="1" smtClean="0"/>
              <a:t>мәтін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әдісі</a:t>
            </a:r>
            <a:endParaRPr lang="ru-RU" sz="3200" b="1" dirty="0"/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" t="13705" r="3082" b="13798"/>
          <a:stretch/>
        </p:blipFill>
        <p:spPr bwMode="auto">
          <a:xfrm>
            <a:off x="323528" y="2276872"/>
            <a:ext cx="352839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7" r="2941" b="11366"/>
          <a:stretch/>
        </p:blipFill>
        <p:spPr bwMode="auto">
          <a:xfrm>
            <a:off x="4860032" y="2420888"/>
            <a:ext cx="3312368" cy="259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6" b="39056"/>
          <a:stretch/>
        </p:blipFill>
        <p:spPr bwMode="auto">
          <a:xfrm>
            <a:off x="1619672" y="5287340"/>
            <a:ext cx="5813376" cy="153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67" y="1052736"/>
            <a:ext cx="7020272" cy="132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0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</a:rPr>
              <a:t>Тартымдылық:</a:t>
            </a:r>
            <a:r>
              <a:rPr lang="ru-RU" dirty="0" err="1" smtClean="0"/>
              <a:t>Спираль</a:t>
            </a:r>
            <a:r>
              <a:rPr lang="ru-RU" dirty="0" smtClean="0"/>
              <a:t> </a:t>
            </a:r>
            <a:r>
              <a:rPr lang="ru-RU" dirty="0" err="1" smtClean="0"/>
              <a:t>түрдегі</a:t>
            </a:r>
            <a:r>
              <a:rPr lang="ru-RU" dirty="0" smtClean="0"/>
              <a:t> </a:t>
            </a:r>
            <a:r>
              <a:rPr lang="ru-RU" dirty="0" err="1" smtClean="0"/>
              <a:t>мәтін</a:t>
            </a:r>
            <a:r>
              <a:rPr lang="ru-RU" dirty="0" smtClean="0"/>
              <a:t> </a:t>
            </a:r>
            <a:r>
              <a:rPr lang="ru-RU" dirty="0" err="1" smtClean="0"/>
              <a:t>бірден</a:t>
            </a:r>
            <a:r>
              <a:rPr lang="ru-RU" dirty="0" smtClean="0"/>
              <a:t> </a:t>
            </a:r>
            <a:r>
              <a:rPr lang="ru-RU" dirty="0" err="1" smtClean="0"/>
              <a:t>оқушылардың</a:t>
            </a:r>
            <a:r>
              <a:rPr lang="ru-RU" dirty="0" smtClean="0"/>
              <a:t>  </a:t>
            </a:r>
            <a:r>
              <a:rPr lang="ru-RU" dirty="0" err="1" smtClean="0"/>
              <a:t>назар</a:t>
            </a:r>
            <a:r>
              <a:rPr lang="ru-RU" dirty="0" smtClean="0"/>
              <a:t> </a:t>
            </a:r>
            <a:r>
              <a:rPr lang="ru-RU" dirty="0" err="1" smtClean="0"/>
              <a:t>аударады</a:t>
            </a:r>
            <a:r>
              <a:rPr lang="ru-RU" dirty="0" smtClean="0"/>
              <a:t>.</a:t>
            </a:r>
          </a:p>
          <a:p>
            <a:r>
              <a:rPr lang="ru-RU" dirty="0" err="1" smtClean="0">
                <a:solidFill>
                  <a:srgbClr val="FF0000"/>
                </a:solidFill>
              </a:rPr>
              <a:t>Криативті</a:t>
            </a:r>
            <a:r>
              <a:rPr lang="ru-RU" dirty="0" smtClean="0">
                <a:solidFill>
                  <a:srgbClr val="FF0000"/>
                </a:solidFill>
              </a:rPr>
              <a:t>: </a:t>
            </a:r>
            <a:r>
              <a:rPr lang="ru-RU" dirty="0" err="1" smtClean="0"/>
              <a:t>Өзгеше</a:t>
            </a:r>
            <a:r>
              <a:rPr lang="ru-RU" dirty="0" smtClean="0"/>
              <a:t> </a:t>
            </a:r>
            <a:r>
              <a:rPr lang="ru-RU" dirty="0" err="1" smtClean="0"/>
              <a:t>ойлауды</a:t>
            </a:r>
            <a:r>
              <a:rPr lang="ru-RU" dirty="0" smtClean="0"/>
              <a:t> </a:t>
            </a:r>
            <a:r>
              <a:rPr lang="ru-RU" dirty="0" err="1" smtClean="0"/>
              <a:t>ынталандырады</a:t>
            </a:r>
            <a:r>
              <a:rPr lang="ru-RU" dirty="0" smtClean="0"/>
              <a:t>.</a:t>
            </a:r>
          </a:p>
          <a:p>
            <a:r>
              <a:rPr lang="ru-RU" dirty="0" err="1" smtClean="0">
                <a:solidFill>
                  <a:srgbClr val="FF0000"/>
                </a:solidFill>
              </a:rPr>
              <a:t>Есте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 smtClean="0">
                <a:solidFill>
                  <a:srgbClr val="FF0000"/>
                </a:solidFill>
              </a:rPr>
              <a:t>сақтау</a:t>
            </a:r>
            <a:r>
              <a:rPr lang="ru-RU" dirty="0" smtClean="0">
                <a:solidFill>
                  <a:srgbClr val="FF0000"/>
                </a:solidFill>
              </a:rPr>
              <a:t>: </a:t>
            </a:r>
            <a:r>
              <a:rPr lang="ru-RU" dirty="0" err="1" smtClean="0"/>
              <a:t>Ерекше</a:t>
            </a:r>
            <a:r>
              <a:rPr lang="ru-RU" dirty="0" smtClean="0"/>
              <a:t> </a:t>
            </a:r>
            <a:r>
              <a:rPr lang="ru-RU" dirty="0" err="1" smtClean="0"/>
              <a:t>форманың</a:t>
            </a:r>
            <a:r>
              <a:rPr lang="ru-RU" dirty="0" smtClean="0"/>
              <a:t> </a:t>
            </a:r>
            <a:r>
              <a:rPr lang="ru-RU" dirty="0" err="1" smtClean="0"/>
              <a:t>арқасында</a:t>
            </a:r>
            <a:r>
              <a:rPr lang="ru-RU" dirty="0" smtClean="0"/>
              <a:t> </a:t>
            </a:r>
            <a:r>
              <a:rPr lang="ru-RU" dirty="0" err="1" smtClean="0"/>
              <a:t>мәтін</a:t>
            </a:r>
            <a:r>
              <a:rPr lang="ru-RU" dirty="0" smtClean="0"/>
              <a:t> </a:t>
            </a:r>
            <a:r>
              <a:rPr lang="ru-RU" dirty="0" err="1" smtClean="0"/>
              <a:t>есте</a:t>
            </a:r>
            <a:r>
              <a:rPr lang="ru-RU" dirty="0" smtClean="0"/>
              <a:t> </a:t>
            </a:r>
            <a:r>
              <a:rPr lang="ru-RU" dirty="0" err="1" smtClean="0"/>
              <a:t>оңай</a:t>
            </a:r>
            <a:r>
              <a:rPr lang="ru-RU" dirty="0" smtClean="0"/>
              <a:t> </a:t>
            </a:r>
            <a:r>
              <a:rPr lang="ru-RU" dirty="0" err="1" smtClean="0"/>
              <a:t>сақталады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Спираль </a:t>
            </a:r>
            <a:r>
              <a:rPr lang="ru-RU" dirty="0" err="1" smtClean="0"/>
              <a:t>мәтін</a:t>
            </a:r>
            <a:r>
              <a:rPr lang="ru-RU" dirty="0" smtClean="0"/>
              <a:t> </a:t>
            </a:r>
            <a:r>
              <a:rPr lang="ru-RU" dirty="0" err="1" smtClean="0"/>
              <a:t>әдісі</a:t>
            </a:r>
            <a:r>
              <a:rPr lang="ru-RU" dirty="0" smtClean="0"/>
              <a:t>- </a:t>
            </a:r>
            <a:r>
              <a:rPr lang="ru-RU" dirty="0" err="1" smtClean="0"/>
              <a:t>балалардың</a:t>
            </a:r>
            <a:r>
              <a:rPr lang="ru-RU" dirty="0" smtClean="0"/>
              <a:t> ой-</a:t>
            </a:r>
            <a:r>
              <a:rPr lang="ru-RU" dirty="0" err="1" smtClean="0"/>
              <a:t>өрісін</a:t>
            </a:r>
            <a:r>
              <a:rPr lang="ru-RU" dirty="0" smtClean="0"/>
              <a:t> </a:t>
            </a:r>
            <a:r>
              <a:rPr lang="ru-RU" dirty="0" err="1" smtClean="0"/>
              <a:t>дүние</a:t>
            </a:r>
            <a:r>
              <a:rPr lang="ru-RU" dirty="0" smtClean="0"/>
              <a:t> </a:t>
            </a:r>
            <a:r>
              <a:rPr lang="ru-RU" dirty="0" err="1" smtClean="0"/>
              <a:t>танымын</a:t>
            </a:r>
            <a:r>
              <a:rPr lang="ru-RU" smtClean="0"/>
              <a:t>, шығармашылық</a:t>
            </a:r>
            <a:r>
              <a:rPr lang="ru-RU" dirty="0" smtClean="0"/>
              <a:t> </a:t>
            </a:r>
            <a:r>
              <a:rPr lang="ru-RU" dirty="0" err="1" smtClean="0"/>
              <a:t>қабілеттерін</a:t>
            </a:r>
            <a:r>
              <a:rPr lang="ru-RU" dirty="0" smtClean="0"/>
              <a:t> </a:t>
            </a:r>
            <a:r>
              <a:rPr lang="ru-RU" dirty="0" err="1" smtClean="0"/>
              <a:t>дамытады</a:t>
            </a:r>
            <a:r>
              <a:rPr lang="ru-RU" dirty="0" smtClean="0"/>
              <a:t>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87208" cy="1371600"/>
          </a:xfrm>
        </p:spPr>
        <p:txBody>
          <a:bodyPr>
            <a:normAutofit/>
          </a:bodyPr>
          <a:lstStyle/>
          <a:p>
            <a:pPr algn="ctr"/>
            <a:r>
              <a:rPr lang="ru-RU" dirty="0" err="1"/>
              <a:t>Мәтіннің</a:t>
            </a:r>
            <a:r>
              <a:rPr lang="ru-RU" dirty="0"/>
              <a:t> </a:t>
            </a:r>
            <a:r>
              <a:rPr lang="ru-RU" dirty="0" err="1" smtClean="0"/>
              <a:t>спиральді</a:t>
            </a:r>
            <a:r>
              <a:rPr lang="ru-RU" dirty="0" smtClean="0"/>
              <a:t> </a:t>
            </a:r>
            <a:r>
              <a:rPr lang="ru-RU" dirty="0" err="1"/>
              <a:t>орналасуы</a:t>
            </a:r>
            <a:endParaRPr lang="ru-RU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9" b="14578"/>
          <a:stretch/>
        </p:blipFill>
        <p:spPr bwMode="auto">
          <a:xfrm>
            <a:off x="4210456" y="1700808"/>
            <a:ext cx="4249976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98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52718"/>
            <a:ext cx="7128792" cy="2196162"/>
          </a:xfrm>
        </p:spPr>
        <p:txBody>
          <a:bodyPr>
            <a:noAutofit/>
          </a:bodyPr>
          <a:lstStyle/>
          <a:p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Тарсия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әдісі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оқушыларға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логикалық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ойлауды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дамытуғасөздік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қорын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байытуға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топтық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дағдыларды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жақсартуға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көмектесетін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интерактивті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оқытудың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қызықты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түрі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92896"/>
            <a:ext cx="814724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67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87208" cy="1371600"/>
          </a:xfrm>
        </p:spPr>
        <p:txBody>
          <a:bodyPr/>
          <a:lstStyle/>
          <a:p>
            <a:r>
              <a:rPr lang="ru-RU" dirty="0" err="1" smtClean="0"/>
              <a:t>Тарсия</a:t>
            </a:r>
            <a:r>
              <a:rPr lang="ru-RU" dirty="0" smtClean="0"/>
              <a:t> </a:t>
            </a:r>
            <a:r>
              <a:rPr lang="ru-RU" dirty="0" err="1" smtClean="0"/>
              <a:t>әдісінің</a:t>
            </a:r>
            <a:r>
              <a:rPr lang="ru-RU" dirty="0" smtClean="0"/>
              <a:t> </a:t>
            </a:r>
            <a:r>
              <a:rPr lang="ru-RU" dirty="0" err="1" smtClean="0"/>
              <a:t>жасалу</a:t>
            </a:r>
            <a:r>
              <a:rPr lang="ru-RU" dirty="0" smtClean="0"/>
              <a:t> </a:t>
            </a:r>
            <a:r>
              <a:rPr lang="ru-RU" dirty="0" err="1" smtClean="0"/>
              <a:t>жолы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772816"/>
            <a:ext cx="3744415" cy="44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3744415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31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7"/>
          <a:stretch/>
        </p:blipFill>
        <p:spPr bwMode="auto">
          <a:xfrm>
            <a:off x="0" y="-13646"/>
            <a:ext cx="9145588" cy="6871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69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15200" cy="1371600"/>
          </a:xfrm>
        </p:spPr>
        <p:txBody>
          <a:bodyPr/>
          <a:lstStyle/>
          <a:p>
            <a:pPr algn="ctr"/>
            <a:r>
              <a:rPr lang="ru-RU" dirty="0" err="1" smtClean="0"/>
              <a:t>Спикерлер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1540" y="6309320"/>
            <a:ext cx="2808312" cy="360040"/>
          </a:xfrm>
        </p:spPr>
        <p:txBody>
          <a:bodyPr/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азақ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тілі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әдебиеті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пәні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мұғалімі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rot="10800000" flipV="1">
            <a:off x="4968044" y="6237312"/>
            <a:ext cx="2736304" cy="908462"/>
          </a:xfrm>
        </p:spPr>
        <p:txBody>
          <a:bodyPr/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Қ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азақ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тілі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әдебиеті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пәні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мұғалімі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3" t="22454" r="9574" b="32965"/>
          <a:stretch/>
        </p:blipFill>
        <p:spPr bwMode="auto">
          <a:xfrm>
            <a:off x="5004048" y="1700808"/>
            <a:ext cx="280831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" t="28968" r="54208" b="23843"/>
          <a:stretch/>
        </p:blipFill>
        <p:spPr bwMode="auto">
          <a:xfrm>
            <a:off x="443792" y="1772816"/>
            <a:ext cx="2976079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9552" y="5733256"/>
            <a:ext cx="2592288" cy="3600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Кулматина</a:t>
            </a:r>
            <a:r>
              <a:rPr lang="ru-RU" b="1" dirty="0" smtClean="0"/>
              <a:t> Г.С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48064" y="5733256"/>
            <a:ext cx="2592288" cy="3600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/>
              <a:t>Нарбаева</a:t>
            </a:r>
            <a:r>
              <a:rPr lang="ru-RU" b="1" dirty="0" smtClean="0"/>
              <a:t> Б.Б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1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Мұғалімдерді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заманауи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ақпараттық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платформалармен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оқыту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сапасын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арттыру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мүмкіндіктерімен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таныстыру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4400" dirty="0" err="1" smtClean="0"/>
              <a:t>Мақсаты</a:t>
            </a:r>
            <a:r>
              <a:rPr lang="ru-RU" sz="4400" dirty="0" smtClean="0"/>
              <a:t>: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35340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792" y="3573016"/>
            <a:ext cx="7772400" cy="2880320"/>
          </a:xfrm>
        </p:spPr>
        <p:txBody>
          <a:bodyPr/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Жасанды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интелект-бұл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модель мен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тиісті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бағдарламалық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құралдар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жасайтын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ЭВМ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көмегімен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симантикаға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жүгіну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талап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етілетін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үдерісте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есептесу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сипатындағы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шығармашылық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міндеттерді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шешуге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мүмкіндік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беретін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ғылыми-зерттеу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бағыты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5" r="29639" b="65813"/>
          <a:stretch/>
        </p:blipFill>
        <p:spPr bwMode="auto">
          <a:xfrm>
            <a:off x="2195736" y="260648"/>
            <a:ext cx="4212512" cy="274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72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23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71184" cy="1620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Сөздік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жасағанда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қолданылатын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платформалар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 b="49389"/>
          <a:stretch/>
        </p:blipFill>
        <p:spPr bwMode="auto">
          <a:xfrm>
            <a:off x="611560" y="1916832"/>
            <a:ext cx="302433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4" b="3778"/>
          <a:stretch/>
        </p:blipFill>
        <p:spPr bwMode="auto">
          <a:xfrm>
            <a:off x="4788024" y="2060849"/>
            <a:ext cx="3600400" cy="386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91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88640"/>
            <a:ext cx="5276800" cy="1371600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Тыңдалым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1" b="9376"/>
          <a:stretch/>
        </p:blipFill>
        <p:spPr bwMode="auto">
          <a:xfrm>
            <a:off x="611560" y="1628800"/>
            <a:ext cx="360040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5" b="17739"/>
          <a:stretch/>
        </p:blipFill>
        <p:spPr bwMode="auto">
          <a:xfrm>
            <a:off x="5076056" y="1700808"/>
            <a:ext cx="3312368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6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t="26945" r="2764" b="15703"/>
          <a:stretch/>
        </p:blipFill>
        <p:spPr bwMode="auto">
          <a:xfrm>
            <a:off x="251520" y="260648"/>
            <a:ext cx="2592288" cy="387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4" t="15535" r="30345" b="10983"/>
          <a:stretch/>
        </p:blipFill>
        <p:spPr bwMode="auto">
          <a:xfrm>
            <a:off x="3131840" y="267064"/>
            <a:ext cx="2160240" cy="381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20010" r="5738" b="22465"/>
          <a:stretch/>
        </p:blipFill>
        <p:spPr bwMode="auto">
          <a:xfrm>
            <a:off x="5436096" y="297140"/>
            <a:ext cx="3494370" cy="3779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 t="17147" b="15692"/>
          <a:stretch/>
        </p:blipFill>
        <p:spPr bwMode="auto">
          <a:xfrm>
            <a:off x="1835696" y="4293096"/>
            <a:ext cx="5739838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92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77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298</TotalTime>
  <Words>128</Words>
  <Application>Microsoft Office PowerPoint</Application>
  <PresentationFormat>Экран (4:3)</PresentationFormat>
  <Paragraphs>26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Главная</vt:lpstr>
      <vt:lpstr>Презентация PowerPoint</vt:lpstr>
      <vt:lpstr>Спикерлер</vt:lpstr>
      <vt:lpstr>Мұғалімдерді заманауи ақпараттық платформалармен, оқыту сапасын арттыру мүмкіндіктерімен таныстыру.</vt:lpstr>
      <vt:lpstr>Жасанды интелект-бұл модель мен тиісті бағдарламалық құралдар жасайтын, ЭВМ көмегімен симантикаға жүгіну , талап етілетін үдерісте есептесу сипатындағы емес шығармашылық міндеттерді шешуге мүмкіндік беретін ғылыми-зерттеу бағыты.</vt:lpstr>
      <vt:lpstr>Презентация PowerPoint</vt:lpstr>
      <vt:lpstr>Сөздік жұмыс жасағанда қолданылатын платформалар</vt:lpstr>
      <vt:lpstr>Тыңдалым </vt:lpstr>
      <vt:lpstr>Презентация PowerPoint</vt:lpstr>
      <vt:lpstr>Презентация PowerPoint</vt:lpstr>
      <vt:lpstr>Оқылым спираль мәтін әдісі</vt:lpstr>
      <vt:lpstr>Мәтіннің спиральді орналасуы</vt:lpstr>
      <vt:lpstr>Тарсия әдісі-оқушыларға логикалық ойлауды дамытуғасөздік қорын байытуға және топтық дағдыларды жақсартуға көмектесетін интерактивті оқытудың қызықты түрі.</vt:lpstr>
      <vt:lpstr>Тарсия әдісінің жасалу жолы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32</cp:revision>
  <dcterms:created xsi:type="dcterms:W3CDTF">2025-01-05T07:02:21Z</dcterms:created>
  <dcterms:modified xsi:type="dcterms:W3CDTF">2025-01-05T19:28:26Z</dcterms:modified>
</cp:coreProperties>
</file>