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5" r:id="rId6"/>
    <p:sldId id="279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8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6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5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9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5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7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4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7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0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6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1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974B7-5B3A-47CC-8512-80F6AF85FF8E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186B-DD46-4CA7-BD59-34D172CCF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0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3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ртинки\Мои рисунки\фон\эк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6"/>
          <a:stretch/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56" y="162880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Comic Sans MS" pitchFamily="66" charset="0"/>
              </a:rPr>
              <a:t>Планет а </a:t>
            </a:r>
            <a:r>
              <a:rPr lang="ru-RU" b="1" i="1" dirty="0" smtClean="0">
                <a:solidFill>
                  <a:srgbClr val="7030A0"/>
                </a:solidFill>
                <a:latin typeface="Comic Sans MS" pitchFamily="66" charset="0"/>
              </a:rPr>
              <a:t>чудес Николая Сладкова</a:t>
            </a:r>
            <a:endParaRPr lang="ru-RU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812" y="3525078"/>
            <a:ext cx="6400800" cy="6229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Виртуальная выставка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40" y="188640"/>
            <a:ext cx="604867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КГУ «ОШ №19 г. Темиртау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85" y="3080176"/>
            <a:ext cx="2428979" cy="22405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9002" y="5537136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(05.01.1920 - 1996)</a:t>
            </a:r>
          </a:p>
        </p:txBody>
      </p:sp>
    </p:spTree>
    <p:extLst>
      <p:ext uri="{BB962C8B-B14F-4D97-AF65-F5344CB8AC3E}">
        <p14:creationId xmlns:p14="http://schemas.microsoft.com/office/powerpoint/2010/main" val="36224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68660"/>
            <a:ext cx="8208912" cy="612068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179388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Вселенной много удивительных планет, но одна из них совершенно сказочная. Когда на верхней её половине лето, на нижней – зима. Если справа день, то слева ночь. Сверху и снизу венчают планету два белых пятна: куда ни смотри с одного, всё будет юг, а с другого – всё север… а если на планету взглянуть со стороны – удивительной красоты перламутровый шар сияет над бездной. Мы все, раньше или позже, родились на этой удивительной и прекрасной планете Земля.</a:t>
            </a:r>
          </a:p>
          <a:p>
            <a:pPr marL="0" indent="179388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давайте вместе с книгами Николая Ивановича Сладкова совершим путешествие по виртуальной выставке и вновь откроем для себя нашу планету.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" y="-254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8910" y="305172"/>
            <a:ext cx="5598296" cy="2388268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Сладков Н.И. Лесные тайнички: Рассказы и сказки. - М.: Детская литература, 2000. -  64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с.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Милые </a:t>
            </a:r>
            <a:r>
              <a:rPr lang="ru-RU" sz="72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 трогательные истории о лесных животных с замечательными, красочными иллюстрациями. Вместе с героями этой книжки, смешными и добрыми зверушками, ребенок отправится в чудесное путешествие по волшебному миру сказки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7200" b="1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55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505">
            <a:off x="583400" y="4533429"/>
            <a:ext cx="1440160" cy="208167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773">
            <a:off x="798955" y="430297"/>
            <a:ext cx="1512168" cy="23902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79512" y="2937644"/>
            <a:ext cx="6775409" cy="120059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7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Сладков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Н.И. Медвежья горка. - Л.: Детская литература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1968. 15 с.                                                                                              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Рассказ о медведице 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медвежатах для детей дошкольного возраста.</a:t>
            </a:r>
          </a:p>
          <a:p>
            <a:pPr marL="0" indent="0">
              <a:lnSpc>
                <a:spcPct val="120000"/>
              </a:lnSpc>
              <a:spcAft>
                <a:spcPts val="1000"/>
              </a:spcAft>
              <a:buFont typeface="Arial" pitchFamily="34" charset="0"/>
              <a:buNone/>
            </a:pPr>
            <a:endParaRPr lang="ru-RU" sz="72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1000"/>
              </a:spcAft>
              <a:buFont typeface="Arial" pitchFamily="34" charset="0"/>
              <a:buNone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499726" y="4581129"/>
            <a:ext cx="5976664" cy="1800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Сладков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Н.И. Лесные сказки. - М.: «СТРЕКОЗА-ПРЕСС», 2002. – 61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с.                                               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Сборник 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«Лесные сказки» об удивительном и 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полноценном 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чудесном 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мире, 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обитателей рек и лесов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Истории Н. Сладкова, пронизаны бесконечной любовью к природе.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72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902">
            <a:off x="7147935" y="2694741"/>
            <a:ext cx="1539959" cy="198704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3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792683"/>
            <a:ext cx="6581626" cy="1401725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Сладков Н.И. Под шапкой-невидимкой: Рассказы. - Л.: Дет. лит., 1982. – 170 с. ил.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Секрет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любви к природе, радость узнавания тайн её раскроет для читателя эта книга.</a:t>
            </a:r>
          </a:p>
        </p:txBody>
      </p:sp>
      <p:pic>
        <p:nvPicPr>
          <p:cNvPr id="3076" name="Picture 4" descr="C:\Users\Old\Desktop\сладков\1369328393_pod-shapkoy-nevidimkoy-40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330">
            <a:off x="471293" y="518244"/>
            <a:ext cx="1522132" cy="218966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67220">
            <a:off x="6942350" y="3601984"/>
            <a:ext cx="1487553" cy="1908213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79512" y="3475868"/>
            <a:ext cx="6259172" cy="182534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Сладков Н.И. Каменка-плясунья. - М.: Малыш,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1987.      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Добрые 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гармоничные рисунки Е. </a:t>
            </a:r>
            <a:r>
              <a:rPr lang="ru-RU" sz="7200" b="1" dirty="0" err="1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Чарушина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напоминают нам о том, что где-то ещё существует прекрасный  наполненный однообразной жизнью мир птиц и зверей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Чтобы стать настоящим другом поэтому миру, надо узнать очень много всего о лесах и полях, реках и озёрах.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4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54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677" y="746403"/>
            <a:ext cx="6851104" cy="2034525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Сладков Н.И. В лесах счастливой охоты. - Л.: Детская литература,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1969.                                                                                                       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автора: Книга эта - про наших земляков. Про птиц и зверей. Они вместе с нами живут на Земле, и земляков своих надо знать. Ведь во всем огромном космическом мире нет больше таких птиц, таких зверей и таких растений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140">
            <a:off x="318861" y="1233361"/>
            <a:ext cx="1428750" cy="19050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67544" y="3722340"/>
            <a:ext cx="6276045" cy="236310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Сладков Н.И. В лесах счастливой охоты. - Л.: Малыш, 1969. </a:t>
            </a:r>
            <a:r>
              <a:rPr lang="ru-RU" sz="1800" b="1" dirty="0">
                <a:solidFill>
                  <a:srgbClr val="7030A0"/>
                </a:solidFill>
              </a:rPr>
              <a:t>Книга эта не совсем обычная. Она написана так, словно человек поднялся над огромной страной и увидел, из каких больших областей страна состоит - тундра, лес, пустыня, горы. Тут обитают наши соседи по планете - от крошечной бабочки-голубянки до огромного лохматого зубра</a:t>
            </a:r>
          </a:p>
        </p:txBody>
      </p:sp>
      <p:pic>
        <p:nvPicPr>
          <p:cNvPr id="10" name="Picture 5" descr="I:\Николайй Сладков\10777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988">
            <a:off x="6814050" y="3707408"/>
            <a:ext cx="1690505" cy="23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326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677" y="741139"/>
            <a:ext cx="6851104" cy="2039789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Сладков Н.И. В лесах счастливой охоты. - Л.: Детская литература,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1969.                                                                                                       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автора: Книга эта - про наших земляков. Про птиц и зверей. Они вместе с нами живут на Земле, и земляков своих надо знать. Ведь во всем огромном космическом мире нет больше таких птиц, таких зверей и таких растений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140">
            <a:off x="318861" y="1233361"/>
            <a:ext cx="1428750" cy="19050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9824" y="3645303"/>
            <a:ext cx="7214543" cy="203978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Сладков Н.И. В лес по загадки. - Л.: Детская литература, 1969.                        </a:t>
            </a:r>
            <a:r>
              <a:rPr lang="ru-RU" sz="1800" b="1" dirty="0" smtClean="0">
                <a:solidFill>
                  <a:srgbClr val="7030A0"/>
                </a:solidFill>
              </a:rPr>
              <a:t>В </a:t>
            </a:r>
            <a:r>
              <a:rPr lang="ru-RU" sz="1800" b="1" dirty="0">
                <a:solidFill>
                  <a:srgbClr val="7030A0"/>
                </a:solidFill>
              </a:rPr>
              <a:t>лес ходят по ягоды, по грибы, по орехи. </a:t>
            </a:r>
            <a:r>
              <a:rPr lang="ru-RU" sz="1800" b="1" dirty="0" smtClean="0">
                <a:solidFill>
                  <a:srgbClr val="7030A0"/>
                </a:solidFill>
              </a:rPr>
              <a:t>А </a:t>
            </a:r>
            <a:r>
              <a:rPr lang="ru-RU" sz="1800" b="1" dirty="0">
                <a:solidFill>
                  <a:srgbClr val="7030A0"/>
                </a:solidFill>
              </a:rPr>
              <a:t>что, если отправиться по </a:t>
            </a:r>
            <a:r>
              <a:rPr lang="ru-RU" sz="1800" b="1" dirty="0" smtClean="0">
                <a:solidFill>
                  <a:srgbClr val="7030A0"/>
                </a:solidFill>
              </a:rPr>
              <a:t>загадки. Загадки </a:t>
            </a:r>
            <a:r>
              <a:rPr lang="ru-RU" sz="1800" b="1" dirty="0">
                <a:solidFill>
                  <a:srgbClr val="7030A0"/>
                </a:solidFill>
              </a:rPr>
              <a:t>в лесу - на каждом шагу. </a:t>
            </a:r>
            <a:r>
              <a:rPr lang="ru-RU" sz="1800" b="1" dirty="0" smtClean="0">
                <a:solidFill>
                  <a:srgbClr val="7030A0"/>
                </a:solidFill>
              </a:rPr>
              <a:t>Смотри  внимательно - и насобираешь корзинку </a:t>
            </a:r>
            <a:r>
              <a:rPr lang="ru-RU" sz="1800" b="1" dirty="0">
                <a:solidFill>
                  <a:srgbClr val="7030A0"/>
                </a:solidFill>
              </a:rPr>
              <a:t>доверху.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7030A0"/>
                </a:solidFill>
              </a:rPr>
              <a:t>Следы большие, следы маленькие</a:t>
            </a:r>
            <a:r>
              <a:rPr lang="ru-RU" sz="1800" b="1" dirty="0" smtClean="0">
                <a:solidFill>
                  <a:srgbClr val="7030A0"/>
                </a:solidFill>
              </a:rPr>
              <a:t>.      Чтобы </a:t>
            </a:r>
            <a:r>
              <a:rPr lang="ru-RU" sz="1800" b="1" dirty="0">
                <a:solidFill>
                  <a:srgbClr val="7030A0"/>
                </a:solidFill>
              </a:rPr>
              <a:t>это узнать и во всём разобраться, надо осилить лесную </a:t>
            </a:r>
            <a:r>
              <a:rPr lang="ru-RU" sz="1800" b="1" dirty="0" smtClean="0">
                <a:solidFill>
                  <a:srgbClr val="7030A0"/>
                </a:solidFill>
              </a:rPr>
              <a:t>            грамоту</a:t>
            </a:r>
            <a:r>
              <a:rPr lang="ru-RU" sz="1800" b="1" dirty="0">
                <a:solidFill>
                  <a:srgbClr val="7030A0"/>
                </a:solidFill>
              </a:rPr>
              <a:t>, </a:t>
            </a:r>
            <a:r>
              <a:rPr lang="ru-RU" sz="1800" b="1" dirty="0" smtClean="0">
                <a:solidFill>
                  <a:srgbClr val="7030A0"/>
                </a:solidFill>
              </a:rPr>
              <a:t>научиться </a:t>
            </a:r>
            <a:r>
              <a:rPr lang="ru-RU" sz="1800" b="1" dirty="0">
                <a:solidFill>
                  <a:srgbClr val="7030A0"/>
                </a:solidFill>
              </a:rPr>
              <a:t>читать по следам.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</a:t>
            </a:r>
            <a:endParaRPr lang="ru-RU" sz="18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Диланер\Desktop\Николайй Сладков\0009-006-Knigi-N_-Sladko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90">
            <a:off x="7097797" y="4505320"/>
            <a:ext cx="1510991" cy="19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7590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Читайте книги Н. Сладкова</a:t>
            </a:r>
            <a:endParaRPr lang="ru-RU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Old\Desktop\сладков\images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807">
            <a:off x="296025" y="1038758"/>
            <a:ext cx="1584860" cy="214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ld\Desktop\сладков\images4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49" y="1133078"/>
            <a:ext cx="1488732" cy="19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ld\Desktop\сладков\images5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90">
            <a:off x="1955291" y="1129634"/>
            <a:ext cx="1223758" cy="171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Old\Desktop\сладков\images3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29" y="4067518"/>
            <a:ext cx="2192334" cy="247521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Old\Desktop\сладков\images37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5718">
            <a:off x="268163" y="3169722"/>
            <a:ext cx="754510" cy="1122091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Old\Desktop\сладков\images42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598">
            <a:off x="1661887" y="3115547"/>
            <a:ext cx="1037905" cy="1542443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Old\Desktop\сладков\images29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66" y="3274021"/>
            <a:ext cx="1123104" cy="1586995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Old\Desktop\сладков\images36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176">
            <a:off x="7550509" y="1006141"/>
            <a:ext cx="1350235" cy="176173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Old\Desktop\сладков\images28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3115">
            <a:off x="286458" y="4552241"/>
            <a:ext cx="1260346" cy="1608952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Old\Desktop\сладков\images39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647">
            <a:off x="7692888" y="3016752"/>
            <a:ext cx="1080120" cy="1717113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Old\Desktop\сладков\images40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969">
            <a:off x="4199211" y="3580765"/>
            <a:ext cx="1061234" cy="1591851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Old\Desktop\сладков\images21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414">
            <a:off x="3360798" y="5207212"/>
            <a:ext cx="1086030" cy="1394561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Old\Desktop\сладков\images14.jpe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r="13367"/>
          <a:stretch/>
        </p:blipFill>
        <p:spPr bwMode="auto">
          <a:xfrm>
            <a:off x="5004048" y="1086955"/>
            <a:ext cx="808075" cy="115164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Old\Desktop\сладков\images19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7" y="2563631"/>
            <a:ext cx="755206" cy="116713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C:\Users\Old\Desktop\сладков\images13.jpe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299">
            <a:off x="7676102" y="4790143"/>
            <a:ext cx="1099050" cy="1698532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:\Users\Old\Desktop\сладков\images16.jpe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28" y="1698275"/>
            <a:ext cx="1443108" cy="1871282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Old\Desktop\сладков\images32.jpe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41" y="4872861"/>
            <a:ext cx="1285120" cy="173628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Old\Desktop\сладков\images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807">
            <a:off x="312473" y="1021042"/>
            <a:ext cx="1584860" cy="214975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Old\Desktop\сладков\images4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97" y="1115362"/>
            <a:ext cx="1488732" cy="1961118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Old\Desktop\сладков\images5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90">
            <a:off x="1971739" y="1111918"/>
            <a:ext cx="1223758" cy="1718761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201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Wingdings</vt:lpstr>
      <vt:lpstr>Тема Office</vt:lpstr>
      <vt:lpstr>Планет а чудес Николая Сладкова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Читайте книги Н. Сладкова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чудес Николая Сладкова</dc:title>
  <dc:creator>Old</dc:creator>
  <cp:lastModifiedBy>USER</cp:lastModifiedBy>
  <cp:revision>89</cp:revision>
  <dcterms:created xsi:type="dcterms:W3CDTF">2013-12-18T01:21:55Z</dcterms:created>
  <dcterms:modified xsi:type="dcterms:W3CDTF">2025-01-14T07:11:02Z</dcterms:modified>
</cp:coreProperties>
</file>