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74" r:id="rId2"/>
    <p:sldId id="275" r:id="rId3"/>
    <p:sldId id="329" r:id="rId4"/>
    <p:sldId id="333" r:id="rId5"/>
    <p:sldId id="356" r:id="rId6"/>
    <p:sldId id="367" r:id="rId7"/>
    <p:sldId id="3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6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F92F2-E32B-4918-8AE7-4BE731A7F22E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7DF1-03F4-49A8-A103-EEE043BB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2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67DF1-03F4-49A8-A103-EEE043BB4B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67DF1-03F4-49A8-A103-EEE043BB4B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3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67DF1-03F4-49A8-A103-EEE043BB4B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CF2748-DBF6-4DFA-A5BA-0816F0DC634D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F64156-FE80-43E3-8C45-69280AF28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" y="3968"/>
            <a:ext cx="2124075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25" y="-4763"/>
            <a:ext cx="20859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43DEBF-55E1-34F2-481E-BE1BB74097C5}"/>
              </a:ext>
            </a:extLst>
          </p:cNvPr>
          <p:cNvSpPr txBox="1"/>
          <p:nvPr/>
        </p:nvSpPr>
        <p:spPr>
          <a:xfrm>
            <a:off x="1547664" y="620688"/>
            <a:ext cx="60486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Террористік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жағдайдағы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жаттығулар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34427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1" y="-4763"/>
            <a:ext cx="2124075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25" y="-4763"/>
            <a:ext cx="2085975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777549-9919-9164-2C7A-E0C21928F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68" y="-7739"/>
            <a:ext cx="7416824" cy="4104456"/>
          </a:xfrm>
        </p:spPr>
        <p:txBody>
          <a:bodyPr>
            <a:noAutofit/>
          </a:bodyPr>
          <a:lstStyle/>
          <a:p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оқушылардың өмір қауіпсіздігін қамтамасыз ету және террористік акті кезіндегі іс-әрекеттерге үйрету</a:t>
            </a:r>
            <a:r>
              <a:rPr lang="x-none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13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3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2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DA517D1-03FE-65C5-94E5-A424C492F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A2B1518-D09F-0C01-133D-6BAC60BC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905"/>
            <a:ext cx="8712968" cy="62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5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EA5C701-DB72-3BD8-626C-6447EC146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92FEEE-49F1-223E-1D8F-10E6FEF13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905"/>
            <a:ext cx="8856984" cy="65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3F4968-BA99-12C5-452E-983BE5EED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666"/>
            <a:ext cx="8784976" cy="65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263634B-12AF-2337-8306-5B532C7AC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45C9BF-F7A9-F8FD-B8DC-09406F733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905"/>
            <a:ext cx="8784976" cy="64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7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0EDF9EA-0894-3B42-3AE9-B449FC121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408712"/>
          </a:xfrm>
        </p:spPr>
      </p:pic>
    </p:spTree>
    <p:extLst>
      <p:ext uri="{BB962C8B-B14F-4D97-AF65-F5344CB8AC3E}">
        <p14:creationId xmlns:p14="http://schemas.microsoft.com/office/powerpoint/2010/main" val="3465858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2602</TotalTime>
  <Words>10</Words>
  <Application>Microsoft Office PowerPoint</Application>
  <PresentationFormat>Экран (4:3)</PresentationFormat>
  <Paragraphs>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        Мақсаты: оқушылардың өмір қауіпсіздігін қамтамасыз ету және террористік акті кезіндегі іс-әрекеттерге үйрету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Мадина</cp:lastModifiedBy>
  <cp:revision>339</cp:revision>
  <dcterms:created xsi:type="dcterms:W3CDTF">2016-10-05T12:35:12Z</dcterms:created>
  <dcterms:modified xsi:type="dcterms:W3CDTF">2024-12-15T15:23:59Z</dcterms:modified>
</cp:coreProperties>
</file>