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9" r:id="rId5"/>
    <p:sldId id="270" r:id="rId6"/>
    <p:sldId id="26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C"/>
    <a:srgbClr val="D49A0A"/>
    <a:srgbClr val="FEFB62"/>
    <a:srgbClr val="FFF6DF"/>
    <a:srgbClr val="FFF9E7"/>
    <a:srgbClr val="14334B"/>
    <a:srgbClr val="3D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40" y="-6"/>
      </p:cViewPr>
      <p:guideLst>
        <p:guide orient="horz" pos="17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7292-FF53-409B-9307-47D4D046F5BF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0A1F-81B4-485B-B4A9-5DB292D8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2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83D-8043-4E22-8BB9-C422FCC85C7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20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40.sv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4D792B0-F261-45C4-82C3-03BA6460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18016" b="22417"/>
          <a:stretch/>
        </p:blipFill>
        <p:spPr>
          <a:xfrm>
            <a:off x="-2394" y="1952038"/>
            <a:ext cx="12187212" cy="484070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8A1E0CB-CDE3-E23F-5127-95BDF08F8C32}"/>
              </a:ext>
            </a:extLst>
          </p:cNvPr>
          <p:cNvSpPr/>
          <p:nvPr/>
        </p:nvSpPr>
        <p:spPr>
          <a:xfrm>
            <a:off x="7183" y="0"/>
            <a:ext cx="12196788" cy="3500362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3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3" name="Graphic 1">
              <a:extLst>
                <a:ext uri="{FF2B5EF4-FFF2-40B4-BE49-F238E27FC236}">
                  <a16:creationId xmlns:a16="http://schemas.microsoft.com/office/drawing/2014/main" xmlns="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:a16="http://schemas.microsoft.com/office/drawing/2014/main" xmlns="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:a16="http://schemas.microsoft.com/office/drawing/2014/main" xmlns="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:a16="http://schemas.microsoft.com/office/drawing/2014/main" xmlns="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xmlns="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xmlns="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xmlns="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xmlns="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6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3" name="Graphic 1">
              <a:extLst>
                <a:ext uri="{FF2B5EF4-FFF2-40B4-BE49-F238E27FC236}">
                  <a16:creationId xmlns:a16="http://schemas.microsoft.com/office/drawing/2014/main" xmlns="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:a16="http://schemas.microsoft.com/office/drawing/2014/main" xmlns="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:a16="http://schemas.microsoft.com/office/drawing/2014/main" xmlns="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:a16="http://schemas.microsoft.com/office/drawing/2014/main" xmlns="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9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8" name="Graphic 1">
              <a:extLst>
                <a:ext uri="{FF2B5EF4-FFF2-40B4-BE49-F238E27FC236}">
                  <a16:creationId xmlns:a16="http://schemas.microsoft.com/office/drawing/2014/main" xmlns="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:a16="http://schemas.microsoft.com/office/drawing/2014/main" xmlns="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:a16="http://schemas.microsoft.com/office/drawing/2014/main" xmlns="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:a16="http://schemas.microsoft.com/office/drawing/2014/main" xmlns="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ҚАЗАҚСТАН РЕСПУБЛИКАСЫ ОҚУ-АҒАРТУ МИНИСТРЛІГІ </a:t>
            </a:r>
            <a:endParaRPr lang="ru-RU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8EC1C3FB-26E2-F69C-BD0B-BEA424F50E96}"/>
              </a:ext>
            </a:extLst>
          </p:cNvPr>
          <p:cNvCxnSpPr/>
          <p:nvPr/>
        </p:nvCxnSpPr>
        <p:spPr>
          <a:xfrm>
            <a:off x="7183" y="6662225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3" y="1006946"/>
            <a:ext cx="1919007" cy="1890171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xmlns="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4040394"/>
            <a:ext cx="101660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ТАСЫМАЛДАУД</a:t>
            </a:r>
            <a:r>
              <a:rPr lang="kk-KZ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Ы ҰЙЫМДАСТЫРУ ТУРАЛЫ  </a:t>
            </a:r>
            <a:r>
              <a:rPr lang="kk-KZ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</a:t>
            </a:r>
            <a:r>
              <a:rPr lang="ru-RU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ІЛІМ БЕРУ ҰЙЫМДАРЫНА АРНАЛҒАН </a:t>
            </a:r>
            <a:endParaRPr lang="ru-RU" sz="3600" b="1" dirty="0" smtClean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40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</a:t>
            </a:r>
            <a:r>
              <a:rPr lang="ru-RU" alt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3600" b="1" dirty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xmlns="" id="{222C2AA1-828E-67B4-F817-57EB709D00AC}"/>
              </a:ext>
            </a:extLst>
          </p:cNvPr>
          <p:cNvSpPr/>
          <p:nvPr/>
        </p:nvSpPr>
        <p:spPr>
          <a:xfrm>
            <a:off x="309680" y="4614789"/>
            <a:ext cx="5586615" cy="2037294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xmlns="" id="{222C2AA1-828E-67B4-F817-57EB709D00AC}"/>
              </a:ext>
            </a:extLst>
          </p:cNvPr>
          <p:cNvSpPr/>
          <p:nvPr/>
        </p:nvSpPr>
        <p:spPr>
          <a:xfrm>
            <a:off x="309681" y="3185195"/>
            <a:ext cx="5586615" cy="1073053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7566635" y="5370831"/>
            <a:ext cx="2986175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8182924" y="1072368"/>
            <a:ext cx="1686933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86704"/>
            <a:ext cx="95242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АЛГОРИТМНІҢ НЕГІЗІНЕ АЛЫНҒАН </a:t>
            </a:r>
            <a:r>
              <a:rPr lang="kk-KZ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ҚР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ЗАҢНАМАЛАРЫ  </a:t>
            </a:r>
            <a:endParaRPr lang="ru-RU" altLang="ru-RU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72" y="1423733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құқықтары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872" y="2030017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872" y="2636301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102990" y="1793065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2"/>
            <a:endCxn id="17" idx="0"/>
          </p:cNvCxnSpPr>
          <p:nvPr/>
        </p:nvCxnSpPr>
        <p:spPr>
          <a:xfrm>
            <a:off x="3102990" y="2399349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3909" y="3242585"/>
            <a:ext cx="5220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Инвестициялар</a:t>
            </a:r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даму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м.</a:t>
            </a:r>
            <a:r>
              <a:rPr lang="kk-KZ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наурыздағы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349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көлігімен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багажды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585" y="4559812"/>
            <a:ext cx="5220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Ішкі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маусымдағы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534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құралдарын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пайдалануға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жөніндегі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ережелерді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жарық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дыбыс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сигналдарымен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жабдықталуға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түсті-графикалық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схемалар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боялуға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жедел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тізбесін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бекітудің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363093" y="1266901"/>
            <a:ext cx="5326597" cy="5326597"/>
            <a:chOff x="6560271" y="1895022"/>
            <a:chExt cx="4350470" cy="4350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0271" y="1895022"/>
              <a:ext cx="4350470" cy="4350470"/>
            </a:xfrm>
            <a:prstGeom prst="heptagon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681209" y="4070257"/>
              <a:ext cx="51435" cy="131654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75494" y="4070257"/>
              <a:ext cx="45719" cy="75681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315450" y="4051935"/>
              <a:ext cx="666750" cy="171450"/>
            </a:xfrm>
            <a:prstGeom prst="roundRect">
              <a:avLst>
                <a:gd name="adj" fmla="val 45017"/>
              </a:avLst>
            </a:prstGeom>
            <a:solidFill>
              <a:srgbClr val="FEF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5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5499" y="225151"/>
            <a:ext cx="98710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БІЛІМ БЕРУ ҰЙЫМЫ БАСШЫСЫНЫҢ МІНДЕТТЕРІ</a:t>
            </a:r>
            <a:endParaRPr lang="ru-RU" alt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6128" y="913340"/>
            <a:ext cx="12183588" cy="4046774"/>
            <a:chOff x="256376" y="1143217"/>
            <a:chExt cx="11686650" cy="3642455"/>
          </a:xfrm>
        </p:grpSpPr>
        <p:cxnSp>
          <p:nvCxnSpPr>
            <p:cNvPr id="23" name="Прямая соединительная линия 22"/>
            <p:cNvCxnSpPr>
              <a:stCxn id="11" idx="0"/>
              <a:endCxn id="11" idx="1"/>
            </p:cNvCxnSpPr>
            <p:nvPr/>
          </p:nvCxnSpPr>
          <p:spPr>
            <a:xfrm>
              <a:off x="305822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24409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248777" y="1321348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921952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56376" y="307399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275776" y="3084352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9226922" y="310440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294518" y="1305777"/>
              <a:ext cx="11648508" cy="3479895"/>
              <a:chOff x="294517" y="1814825"/>
              <a:chExt cx="11648508" cy="3479895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Полилиния 10"/>
              <p:cNvSpPr/>
              <p:nvPr/>
            </p:nvSpPr>
            <p:spPr>
              <a:xfrm>
                <a:off x="305821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қатысты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оқу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жылына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арналған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Іс-шаралар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жоспарын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бекітеді</a:t>
                </a: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244090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Ата-аналардан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немесе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заңды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өкілдерінен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жазбаша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келісім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алады</a:t>
                </a:r>
                <a:endParaRPr lang="ru-RU" sz="1500" b="1" dirty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3797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Білім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беру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қызметкерлерінің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арасынан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белгіленген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жеріне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жетекшілік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жасау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үшін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тұлғаны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тағайындайды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2692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Аумақтық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әкімшілік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полиция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бөліміне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жұмыс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күнінен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кешіктірмей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патрульдік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сүйемелдеуді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өтінім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жолдайды</a:t>
                </a: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94517" y="3613449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бұйрық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шығарады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9226921" y="3665058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Жүргізушіге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рейс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алдындағы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медициналық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куәландыруды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және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тексеру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актісін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ұйымдастырады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6275775" y="3659284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кезіндегі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қауіпсіздік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шараларын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сақтау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нұсқама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3257346" y="3601651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талаптарға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сәйкес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жабдықталған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шағын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ұйымдастырады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416688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410607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404526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9398445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53837" y="3073991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348412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9385445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352758" y="3084352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57347" y="3057599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0" y="5425436"/>
            <a:ext cx="12199716" cy="1102148"/>
            <a:chOff x="0" y="5425436"/>
            <a:chExt cx="12199716" cy="1102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/>
            <a:stretch/>
          </p:blipFill>
          <p:spPr>
            <a:xfrm>
              <a:off x="0" y="5425436"/>
              <a:ext cx="8308157" cy="11021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 r="46149"/>
            <a:stretch/>
          </p:blipFill>
          <p:spPr>
            <a:xfrm>
              <a:off x="7725663" y="5425436"/>
              <a:ext cx="4474053" cy="1102148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7168" y="4439622"/>
            <a:ext cx="5463371" cy="2693056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xmlns="" id="{6E90460A-4337-43ED-1FD9-308A7589A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184" y="930162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xmlns="" id="{EDBB1607-1BFA-2EE1-81C3-577D54D18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5557" y="85493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xmlns="" id="{CE059995-157B-C3BF-B512-25EBFDA1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4746" y="931396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xmlns="" id="{CF749E74-0ECF-F304-0676-D7DEF835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0424" y="945319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xmlns="" id="{21A2068A-9367-46A2-16EA-A242F9F7E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054" y="3102960"/>
            <a:ext cx="392954" cy="392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xmlns="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4875" y="299124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xmlns="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1520" y="300515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 descr="Флажок со сплошной заливкой">
            <a:extLst>
              <a:ext uri="{FF2B5EF4-FFF2-40B4-BE49-F238E27FC236}">
                <a16:creationId xmlns:a16="http://schemas.microsoft.com/office/drawing/2014/main" xmlns="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5417" y="3080084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3F30883-C674-9322-C9A0-3ED4DA3E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>
          <a:xfrm>
            <a:off x="-19455" y="1351717"/>
            <a:ext cx="2180581" cy="5108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9290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B8EDB923-7573-549D-FF57-FE6CC6CD67F6}"/>
              </a:ext>
            </a:extLst>
          </p:cNvPr>
          <p:cNvSpPr/>
          <p:nvPr/>
        </p:nvSpPr>
        <p:spPr>
          <a:xfrm>
            <a:off x="883904" y="136340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Овал 678"/>
          <p:cNvSpPr/>
          <p:nvPr/>
        </p:nvSpPr>
        <p:spPr>
          <a:xfrm>
            <a:off x="883905" y="136340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xmlns="" id="{B8EDB923-7573-549D-FF57-FE6CC6CD67F6}"/>
              </a:ext>
            </a:extLst>
          </p:cNvPr>
          <p:cNvSpPr/>
          <p:nvPr/>
        </p:nvSpPr>
        <p:spPr>
          <a:xfrm>
            <a:off x="883904" y="541724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3905" y="541724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xmlns="" id="{B8EDB923-7573-549D-FF57-FE6CC6CD67F6}"/>
              </a:ext>
            </a:extLst>
          </p:cNvPr>
          <p:cNvSpPr/>
          <p:nvPr/>
        </p:nvSpPr>
        <p:spPr>
          <a:xfrm>
            <a:off x="1700693" y="339032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700694" y="339032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1">
            <a:extLst>
              <a:ext uri="{FF2B5EF4-FFF2-40B4-BE49-F238E27FC236}">
                <a16:creationId xmlns:a16="http://schemas.microsoft.com/office/drawing/2014/main" xmlns="" id="{B8EDB923-7573-549D-FF57-FE6CC6CD67F6}"/>
              </a:ext>
            </a:extLst>
          </p:cNvPr>
          <p:cNvSpPr/>
          <p:nvPr/>
        </p:nvSpPr>
        <p:spPr>
          <a:xfrm>
            <a:off x="1403490" y="237686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03491" y="237686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xmlns="" id="{B8EDB923-7573-549D-FF57-FE6CC6CD67F6}"/>
              </a:ext>
            </a:extLst>
          </p:cNvPr>
          <p:cNvSpPr/>
          <p:nvPr/>
        </p:nvSpPr>
        <p:spPr>
          <a:xfrm>
            <a:off x="1403490" y="440378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03491" y="440378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675" y="1331593"/>
            <a:ext cx="93716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күтіп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тұрған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бөлінетін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алаңдар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тұрақты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маршруттарының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аялдамаларынан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бөлек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абаттандырылған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үстінде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орналаспауы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69697" y="3337687"/>
            <a:ext cx="872730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маршруты,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шаралары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мінез-құлық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жетекшінің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жауаптылардың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ұялы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телефон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нөмірлері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хабардар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ету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9606" y="5399473"/>
            <a:ext cx="8259763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сағат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22.00-ден 06.00-ге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кезеңде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көру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мүмкіндігі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жеткіліксіз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жағдайларда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тұман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жаңбыр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берілмейді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72494" y="4526379"/>
            <a:ext cx="735125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кезінде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медициналық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қызметкердің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сүйемелдеуі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қамтамасыз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0371" y="2625180"/>
            <a:ext cx="73512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тізім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тексеру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Рисунок 39" descr="Доктор женский со сплошной заливкой">
            <a:extLst>
              <a:ext uri="{FF2B5EF4-FFF2-40B4-BE49-F238E27FC236}">
                <a16:creationId xmlns:a16="http://schemas.microsoft.com/office/drawing/2014/main" xmlns="" id="{C862E041-DD87-DBE3-76C1-8E46F2635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12145" y="4513672"/>
            <a:ext cx="671744" cy="671744"/>
          </a:xfrm>
          <a:prstGeom prst="rect">
            <a:avLst/>
          </a:prstGeom>
        </p:spPr>
      </p:pic>
      <p:pic>
        <p:nvPicPr>
          <p:cNvPr id="41" name="Рисунок 40" descr="Автобус со сплошной заливкой">
            <a:extLst>
              <a:ext uri="{FF2B5EF4-FFF2-40B4-BE49-F238E27FC236}">
                <a16:creationId xmlns:a16="http://schemas.microsoft.com/office/drawing/2014/main" xmlns="" id="{0D860F04-542B-997A-F462-F5D25D1C5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0185" y="1478349"/>
            <a:ext cx="671744" cy="67174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C98833C5-37EA-66C8-3FEE-F77CE2267C29}"/>
              </a:ext>
            </a:extLst>
          </p:cNvPr>
          <p:cNvGrpSpPr/>
          <p:nvPr/>
        </p:nvGrpSpPr>
        <p:grpSpPr>
          <a:xfrm>
            <a:off x="899800" y="5640847"/>
            <a:ext cx="854598" cy="471658"/>
            <a:chOff x="1370099" y="4105337"/>
            <a:chExt cx="1342356" cy="740854"/>
          </a:xfrm>
        </p:grpSpPr>
        <p:pic>
          <p:nvPicPr>
            <p:cNvPr id="43" name="Рисунок 42" descr="Месяц со сплошной заливкой">
              <a:extLst>
                <a:ext uri="{FF2B5EF4-FFF2-40B4-BE49-F238E27FC236}">
                  <a16:creationId xmlns:a16="http://schemas.microsoft.com/office/drawing/2014/main" xmlns="" id="{85D67460-820C-C631-7956-2B29E1C6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70099" y="4105337"/>
              <a:ext cx="701218" cy="701218"/>
            </a:xfrm>
            <a:prstGeom prst="rect">
              <a:avLst/>
            </a:prstGeom>
          </p:spPr>
        </p:pic>
        <p:pic>
          <p:nvPicPr>
            <p:cNvPr id="44" name="Рисунок 43" descr="Туман со сплошной заливкой">
              <a:extLst>
                <a:ext uri="{FF2B5EF4-FFF2-40B4-BE49-F238E27FC236}">
                  <a16:creationId xmlns:a16="http://schemas.microsoft.com/office/drawing/2014/main" xmlns="" id="{DC5EC9A8-C7C7-7FCF-8051-8BA81D04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11237" y="4144973"/>
              <a:ext cx="701218" cy="701218"/>
            </a:xfrm>
            <a:prstGeom prst="rect">
              <a:avLst/>
            </a:prstGeom>
          </p:spPr>
        </p:pic>
      </p:grpSp>
      <p:pic>
        <p:nvPicPr>
          <p:cNvPr id="3" name="Рисунок 2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xmlns="" id="{46AAB792-4A6A-9BD3-C103-6763D4003A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91113" y="2460732"/>
            <a:ext cx="690424" cy="690424"/>
          </a:xfrm>
          <a:prstGeom prst="rect">
            <a:avLst/>
          </a:prstGeom>
        </p:spPr>
      </p:pic>
      <p:pic>
        <p:nvPicPr>
          <p:cNvPr id="10" name="Рисунок 9" descr="Галочка на щите со сплошной заливкой">
            <a:extLst>
              <a:ext uri="{FF2B5EF4-FFF2-40B4-BE49-F238E27FC236}">
                <a16:creationId xmlns:a16="http://schemas.microsoft.com/office/drawing/2014/main" xmlns="" id="{E358E5A3-38F0-08C3-8678-D84546C921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731969" y="3451908"/>
            <a:ext cx="789637" cy="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102039"/>
            <a:ext cx="9866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КЕЗІНДЕ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ЖҮРГІЗУШІЛЕРГЕ </a:t>
            </a: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ҚОЙЫЛАТЫН ТАЛАПТАР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963913" y="2415691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Жылдамдықты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60 км /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асырмау</a:t>
            </a:r>
            <a:r>
              <a:rPr lang="kk-KZ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</a:t>
            </a:r>
            <a:r>
              <a:rPr lang="en-GB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тиіс;</a:t>
            </a:r>
            <a:endParaRPr lang="ru-RU" sz="1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70385" y="2415692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963913" y="3094233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1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маршрутты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қатаң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міндетті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670385" y="3094234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963913" y="3775598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қол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жүгі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жеке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заттарынан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артық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тасымалдамауы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670385" y="3775599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963913" y="4460042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сәттерін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кезде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салонын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тастап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қажет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670386" y="4456962"/>
            <a:ext cx="587058" cy="58705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7039339" y="5164809"/>
            <a:ext cx="4888500" cy="44247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Калоннадағы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өзге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басып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тыйым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салынады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48" name="Овал 47"/>
          <p:cNvSpPr/>
          <p:nvPr/>
        </p:nvSpPr>
        <p:spPr>
          <a:xfrm>
            <a:off x="6670385" y="5138327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63913" y="5816609"/>
            <a:ext cx="4963927" cy="84644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9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670385" y="5816611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 descr="Спидометр (низкая скорость) со сплошной заливкой">
            <a:extLst>
              <a:ext uri="{FF2B5EF4-FFF2-40B4-BE49-F238E27FC236}">
                <a16:creationId xmlns:a16="http://schemas.microsoft.com/office/drawing/2014/main" xmlns="" id="{9637CE74-8DEE-1423-4514-EADF5095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23555" y="2413079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люч со сплошной заливкой">
            <a:extLst>
              <a:ext uri="{FF2B5EF4-FFF2-40B4-BE49-F238E27FC236}">
                <a16:creationId xmlns:a16="http://schemas.microsoft.com/office/drawing/2014/main" xmlns="" id="{C75E312E-87AA-DB0C-0636-92B7E4F71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27801" y="587393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втобус со сплошной заливкой">
            <a:extLst>
              <a:ext uri="{FF2B5EF4-FFF2-40B4-BE49-F238E27FC236}">
                <a16:creationId xmlns:a16="http://schemas.microsoft.com/office/drawing/2014/main" xmlns="" id="{73563629-D002-31FC-EE76-BA081145E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35362" y="4514063"/>
            <a:ext cx="464078" cy="464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Сумка со сплошной заливкой">
            <a:extLst>
              <a:ext uri="{FF2B5EF4-FFF2-40B4-BE49-F238E27FC236}">
                <a16:creationId xmlns:a16="http://schemas.microsoft.com/office/drawing/2014/main" xmlns="" id="{7E472984-81F7-517D-BA69-BE8695FF0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727801" y="383270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6E1977F0-E979-2B7B-86BC-839792923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728461" y="3152463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33DD30D-1ACE-58AD-CC8F-07AE438F3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4" t="18633" r="18394" b="18405"/>
          <a:stretch/>
        </p:blipFill>
        <p:spPr>
          <a:xfrm>
            <a:off x="6731903" y="5201382"/>
            <a:ext cx="464039" cy="464039"/>
          </a:xfrm>
          <a:prstGeom prst="ellipse">
            <a:avLst/>
          </a:prstGeom>
        </p:spPr>
      </p:pic>
      <p:cxnSp>
        <p:nvCxnSpPr>
          <p:cNvPr id="27" name="Соединительная линия уступом 26"/>
          <p:cNvCxnSpPr>
            <a:stCxn id="2" idx="1"/>
            <a:endCxn id="41" idx="2"/>
          </p:cNvCxnSpPr>
          <p:nvPr/>
        </p:nvCxnSpPr>
        <p:spPr>
          <a:xfrm rot="10800000" flipV="1">
            <a:off x="560597" y="1685126"/>
            <a:ext cx="131819" cy="4119449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  <a:endCxn id="38" idx="2"/>
          </p:cNvCxnSpPr>
          <p:nvPr/>
        </p:nvCxnSpPr>
        <p:spPr>
          <a:xfrm rot="10800000" flipV="1">
            <a:off x="560597" y="1685127"/>
            <a:ext cx="131819" cy="3180712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1"/>
            <a:endCxn id="37" idx="2"/>
          </p:cNvCxnSpPr>
          <p:nvPr/>
        </p:nvCxnSpPr>
        <p:spPr>
          <a:xfrm rot="10800000" flipV="1">
            <a:off x="560597" y="1685126"/>
            <a:ext cx="131819" cy="2241975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" idx="1"/>
            <a:endCxn id="35" idx="2"/>
          </p:cNvCxnSpPr>
          <p:nvPr/>
        </p:nvCxnSpPr>
        <p:spPr>
          <a:xfrm rot="10800000" flipV="1">
            <a:off x="560597" y="1685127"/>
            <a:ext cx="131819" cy="1303238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60596" y="2709221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0596" y="3647958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0596" y="4586695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596" y="5525432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3760" y="2619033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kk-KZ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кемінде 25 жастағы</a:t>
            </a:r>
            <a:r>
              <a:rPr lang="kk-KZ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тиісті санаттағы жүргізуші куәлігі және жүргізуші ретінде кемінде бес жыл жұмыс өтілі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бар тұлғаға;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415" y="1269628"/>
            <a:ext cx="423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9877" y="1451558"/>
            <a:ext cx="423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Соединительная линия уступом 56"/>
          <p:cNvCxnSpPr>
            <a:stCxn id="56" idx="1"/>
            <a:endCxn id="33" idx="2"/>
          </p:cNvCxnSpPr>
          <p:nvPr/>
        </p:nvCxnSpPr>
        <p:spPr>
          <a:xfrm rot="10800000" flipH="1" flipV="1">
            <a:off x="6549877" y="1682391"/>
            <a:ext cx="120508" cy="1026830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6" idx="1"/>
            <a:endCxn id="39" idx="2"/>
          </p:cNvCxnSpPr>
          <p:nvPr/>
        </p:nvCxnSpPr>
        <p:spPr>
          <a:xfrm rot="10800000" flipH="1" flipV="1">
            <a:off x="6549877" y="1682391"/>
            <a:ext cx="120508" cy="1705372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56" idx="1"/>
            <a:endCxn id="42" idx="2"/>
          </p:cNvCxnSpPr>
          <p:nvPr/>
        </p:nvCxnSpPr>
        <p:spPr>
          <a:xfrm rot="10800000" flipH="1" flipV="1">
            <a:off x="6549877" y="1682390"/>
            <a:ext cx="120508" cy="2386737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6" idx="1"/>
            <a:endCxn id="46" idx="2"/>
          </p:cNvCxnSpPr>
          <p:nvPr/>
        </p:nvCxnSpPr>
        <p:spPr>
          <a:xfrm rot="10800000" flipH="1" flipV="1">
            <a:off x="6549876" y="1682391"/>
            <a:ext cx="120509" cy="3068100"/>
          </a:xfrm>
          <a:prstGeom prst="bentConnector3">
            <a:avLst>
              <a:gd name="adj1" fmla="val -189695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6" idx="1"/>
            <a:endCxn id="48" idx="2"/>
          </p:cNvCxnSpPr>
          <p:nvPr/>
        </p:nvCxnSpPr>
        <p:spPr>
          <a:xfrm rot="10800000" flipH="1" flipV="1">
            <a:off x="6549877" y="1682390"/>
            <a:ext cx="120508" cy="3749465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56" idx="1"/>
            <a:endCxn id="50" idx="2"/>
          </p:cNvCxnSpPr>
          <p:nvPr/>
        </p:nvCxnSpPr>
        <p:spPr>
          <a:xfrm rot="10800000" flipH="1" flipV="1">
            <a:off x="6549877" y="1682390"/>
            <a:ext cx="120508" cy="4427749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253760" y="4496506"/>
            <a:ext cx="470408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ішінде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еңбек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өрескел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бұзбаған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жүргізушіге; 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61838" y="5339427"/>
            <a:ext cx="470408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сыйымдылығы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41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орыннан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асатын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автобустармен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сондай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кез-келген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қалааралық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кемінде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бес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бар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жүргізушілерге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algn="just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58738" y="3571098"/>
            <a:ext cx="47040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автобус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жүргізушісі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ретінде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жылдан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емес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үздіксіз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98341" y="5843411"/>
            <a:ext cx="4529498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өздігінен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қозғалуы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ның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 адамның көлікті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пайдалан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уының алдын алмай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өз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тастамауы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автобустан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уы тиіс.</a:t>
            </a:r>
            <a:r>
              <a:rPr lang="en-US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  <a:endParaRPr lang="ru-RU" altLang="ru-RU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541" y="2369754"/>
            <a:ext cx="22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Сапардың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ұзақтығы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сағаттан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аспауы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6997" y="2369754"/>
            <a:ext cx="3018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Тасымалданатын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жасы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болмауы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3729" y="2369754"/>
            <a:ext cx="260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алдыңғы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артқы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жағында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белгісі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орнатылуы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854" y="4640165"/>
            <a:ext cx="378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жасқа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тек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ұстау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құрылғылары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баланы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белдіктерімен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бекітуге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мүмкіндік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беретін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құралдар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пайдаланыла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отырып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тасымалдануы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6997" y="4763275"/>
            <a:ext cx="314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жалпы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саны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отыруға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арналған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санынан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аспаууы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80955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орындарын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жергілікті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билікпен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бірлесіп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айқындайды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BEE7364-D2FB-DE7A-61F4-CC24B157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5" b="92358" l="10000" r="90000">
                        <a14:foregroundMark x1="37805" y1="14623" x2="37805" y2="14623"/>
                        <a14:foregroundMark x1="21098" y1="51226" x2="21098" y2="51226"/>
                        <a14:foregroundMark x1="36707" y1="5755" x2="36707" y2="5755"/>
                        <a14:foregroundMark x1="77439" y1="92358" x2="77439" y2="92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6" y="3710832"/>
            <a:ext cx="659943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xmlns="" id="{E796D3E4-11F0-266F-32DA-AF8594FA3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2881" y="1441904"/>
            <a:ext cx="914400" cy="914400"/>
          </a:xfrm>
          <a:prstGeom prst="rect">
            <a:avLst/>
          </a:prstGeom>
        </p:spPr>
      </p:pic>
      <p:pic>
        <p:nvPicPr>
          <p:cNvPr id="17" name="Рисунок 16" descr="Дети со сплошной заливкой">
            <a:extLst>
              <a:ext uri="{FF2B5EF4-FFF2-40B4-BE49-F238E27FC236}">
                <a16:creationId xmlns:a16="http://schemas.microsoft.com/office/drawing/2014/main" xmlns="" id="{E6C78509-3833-5070-1B97-02827CEA5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798" y="1513679"/>
            <a:ext cx="914400" cy="914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92639B6-4364-3028-FD1C-5E1F790F6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794" y="1765342"/>
            <a:ext cx="1343422" cy="556261"/>
          </a:xfrm>
          <a:prstGeom prst="rect">
            <a:avLst/>
          </a:prstGeom>
        </p:spPr>
      </p:pic>
      <p:pic>
        <p:nvPicPr>
          <p:cNvPr id="22" name="Рисунок 21" descr="Автобус со сплошной заливкой">
            <a:extLst>
              <a:ext uri="{FF2B5EF4-FFF2-40B4-BE49-F238E27FC236}">
                <a16:creationId xmlns:a16="http://schemas.microsoft.com/office/drawing/2014/main" xmlns="" id="{8C0986C6-5271-D9E8-F1FB-5836A30A4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9561" y="3710832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A3C2C08-3DB8-3656-531E-7582ACBE1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" b="99219" l="10000" r="90000">
                        <a14:foregroundMark x1="49111" y1="10547" x2="49111" y2="31055"/>
                        <a14:foregroundMark x1="45444" y1="36328" x2="41333" y2="38281"/>
                        <a14:foregroundMark x1="46000" y1="32813" x2="46111" y2="42773"/>
                        <a14:foregroundMark x1="45667" y1="5664" x2="53667" y2="7422"/>
                        <a14:foregroundMark x1="53667" y1="7422" x2="60222" y2="6250"/>
                        <a14:foregroundMark x1="60222" y1="6250" x2="60444" y2="6250"/>
                        <a14:foregroundMark x1="49667" y1="977" x2="49667" y2="977"/>
                        <a14:foregroundMark x1="39444" y1="91992" x2="58778" y2="92383"/>
                        <a14:foregroundMark x1="58778" y1="92383" x2="62000" y2="91406"/>
                        <a14:foregroundMark x1="57222" y1="98828" x2="57222" y2="98828"/>
                        <a14:foregroundMark x1="42556" y1="99219" x2="42556" y2="99219"/>
                        <a14:backgroundMark x1="58444" y1="13281" x2="57667" y2="19727"/>
                        <a14:backgroundMark x1="52222" y1="74219" x2="52222" y2="74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302" y="3657250"/>
            <a:ext cx="1668349" cy="9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" y="1734532"/>
            <a:ext cx="7305772" cy="4204355"/>
            <a:chOff x="1" y="1734532"/>
            <a:chExt cx="7305772" cy="420435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" y="1734532"/>
              <a:ext cx="2061712" cy="4204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задержка 15"/>
            <p:cNvSpPr/>
            <p:nvPr/>
          </p:nvSpPr>
          <p:spPr>
            <a:xfrm>
              <a:off x="2061712" y="1734532"/>
              <a:ext cx="5244061" cy="420435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kk-KZ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ҰЙЫМДАСТЫРУ ІС-ШАРАЛАРЫ</a:t>
            </a:r>
            <a:endParaRPr lang="en-US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213" y="2386985"/>
            <a:ext cx="406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жарамдылығы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9288" y="4497999"/>
            <a:ext cx="3352522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көрсетушінің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жеткізушісі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0881" y="3328298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мектеп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067" y="1831022"/>
            <a:ext cx="5692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ұсынушыға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қойылатын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талаптар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шешімді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құжаттау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адамдарды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нұсқама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ұйымдастырушылық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іс-шараларды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басшысына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067" y="4189668"/>
            <a:ext cx="5692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-шара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өткізілетін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қайту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болу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басшысының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жетекші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тұлғаларға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Соединительная линия уступом 20"/>
          <p:cNvCxnSpPr>
            <a:stCxn id="10" idx="1"/>
            <a:endCxn id="13" idx="1"/>
          </p:cNvCxnSpPr>
          <p:nvPr/>
        </p:nvCxnSpPr>
        <p:spPr>
          <a:xfrm rot="10800000" flipH="1" flipV="1">
            <a:off x="7905213" y="2571651"/>
            <a:ext cx="405668" cy="1186980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1"/>
            <a:endCxn id="12" idx="1"/>
          </p:cNvCxnSpPr>
          <p:nvPr/>
        </p:nvCxnSpPr>
        <p:spPr>
          <a:xfrm rot="10800000" flipH="1" flipV="1">
            <a:off x="7905212" y="2571650"/>
            <a:ext cx="394075" cy="2356681"/>
          </a:xfrm>
          <a:prstGeom prst="bentConnector3">
            <a:avLst>
              <a:gd name="adj1" fmla="val -58009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538</Words>
  <Application>Microsoft Office PowerPoint</Application>
  <PresentationFormat>Произвольный</PresentationFormat>
  <Paragraphs>62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школа12</cp:lastModifiedBy>
  <cp:revision>60</cp:revision>
  <cp:lastPrinted>2024-04-19T11:48:41Z</cp:lastPrinted>
  <dcterms:created xsi:type="dcterms:W3CDTF">2024-02-21T04:10:18Z</dcterms:created>
  <dcterms:modified xsi:type="dcterms:W3CDTF">2024-11-14T10:33:16Z</dcterms:modified>
</cp:coreProperties>
</file>