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6474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2093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97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311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49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371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0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979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483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40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29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D1D1D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D1D1D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D1D1D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D1D1D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D1D1D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D1D1D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1D8FE"/>
            </a:gs>
            <a:gs pos="100000">
              <a:srgbClr val="6F899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D1D1D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472718" y="414719"/>
            <a:ext cx="64807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i="0" u="none" strike="noStrike" cap="none">
                <a:solidFill>
                  <a:srgbClr val="AF0F5B"/>
                </a:solidFill>
                <a:latin typeface="Calibri"/>
                <a:ea typeface="Calibri"/>
                <a:cs typeface="Calibri"/>
                <a:sym typeface="Calibri"/>
              </a:rPr>
              <a:t>ЧТЕНИЕ  - ЭТО…</a:t>
            </a:r>
            <a:endParaRPr sz="6000" b="1" i="0" u="none" strike="noStrike" cap="none">
              <a:solidFill>
                <a:srgbClr val="AF0F5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843808" y="1988840"/>
            <a:ext cx="536781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rPr>
              <a:t>ВЫСТАВКА – РАЗМЫШЛЕНИЕ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0C594F"/>
                </a:solidFill>
                <a:latin typeface="Calibri"/>
                <a:ea typeface="Calibri"/>
                <a:cs typeface="Calibri"/>
                <a:sym typeface="Calibri"/>
              </a:rPr>
              <a:t>для родителей и не только</a:t>
            </a:r>
            <a:endParaRPr sz="3200" b="1">
              <a:solidFill>
                <a:srgbClr val="0C59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3936025" y="5623133"/>
            <a:ext cx="3754815" cy="43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КГУ  «ОШ №19» г. Темиртау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8532440" y="260648"/>
            <a:ext cx="53412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C59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 descr="читатель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2708920"/>
            <a:ext cx="2578870" cy="386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0499" y="260648"/>
            <a:ext cx="1579001" cy="22252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/>
          <p:nvPr/>
        </p:nvSpPr>
        <p:spPr>
          <a:xfrm>
            <a:off x="4860032" y="620688"/>
            <a:ext cx="3816424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Книгу о том, как люди читают книги, написал человек, который и оформляет книги, и любит их читать. Как работает наше воображение? Что мы представляем, когда читаем?</a:t>
            </a:r>
            <a:b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Насколько подробно Толстой описывал Анну Каренину? Рассказывает ли нам Мелвилл, как именно выглядит Измаил? Разрозненные детали — изящно очерченное ухо, завиток волос, специальным образом надетая шляпа — помогают нам вообразить литературного героя. Но на самом деле если нам и кажется, что мы отлично его знаем, это никак не связано с нашей способностью нарисовать в уме его образ. Питер Менделсунд представляет свой неожиданный взгляд на то, как именно мы читаем и воспринимаем прочитанное.</a:t>
            </a:r>
            <a:endParaRPr sz="16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1"/>
          <p:cNvSpPr/>
          <p:nvPr/>
        </p:nvSpPr>
        <p:spPr>
          <a:xfrm>
            <a:off x="251520" y="620688"/>
            <a:ext cx="417646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Менделсунд Питер.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Что мы видим, когда читаем.</a:t>
            </a:r>
            <a:endParaRPr sz="24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1" descr="232156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3" y="1700809"/>
            <a:ext cx="2880320" cy="4195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/>
          <p:nvPr/>
        </p:nvSpPr>
        <p:spPr>
          <a:xfrm>
            <a:off x="4716016" y="692697"/>
            <a:ext cx="3960440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Предлагаем вашему вниманию книги, которые научат вас правильно читать… книги.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Вы никогда не задумывались, много ли на самом деле понимаете в тексте? Не доводилось ли вам, открыв прочитанную когда-то книгу, с удивлением отмечать, что вы забыли, о чем в ней шла речь, либо в прошлый раз упустили важные нюансы, а то и вовсе иначе понимали написанное?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А для чего вы вообще читаете? С целью добыть информацию? Убить время? Получить удовольствие от словесного мастерства писателя? Задуматься о жизни? Отточить свою читательскую проницательность?</a:t>
            </a:r>
            <a:r>
              <a:rPr lang="ru-RU" sz="1800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3" descr="58165-original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906" y="1196752"/>
            <a:ext cx="4183039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/>
          <p:nvPr/>
        </p:nvSpPr>
        <p:spPr>
          <a:xfrm>
            <a:off x="4860032" y="692696"/>
            <a:ext cx="3744416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Чтобы действительно понимать все оттенки смысла, заложенные в словах и фразах, и полностью настроиться на авторскую волну, нужен изрядный читательский багаж, а кроме того, умение читать </a:t>
            </a:r>
            <a:r>
              <a:rPr lang="ru-RU" sz="18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активно</a:t>
            </a: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. И именно этого умения многим не хватает. Увы, на гуманитарные науки времени в учебных заведениях отводится все меньше, люди читают все реже, и проблема встает во весь рост: накопленное культурное наследие скоро некому будет оценить. А кроме того, появляются серьезные преграды для самообразования.</a:t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467544" y="692696"/>
            <a:ext cx="3816424" cy="480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С момента появления литературы автор и читатель ведут увлекательную игру. Автор посредством текста делится с вами своими мыслями и чувствами. А вы трансформируете вязь букв и знаков препинания в собственные мысли и эмоции. Но совершенно не факт, что они совпадут с авторскими! Изо всей полноты смыслов, заложенных автором в книге, читатель выхватит ровно столько, сколько способен понять. Оттого и разница в восприятии: одни находят какую-либо книгу весьма глубокой, другие — пустой, третьи — заумной.</a:t>
            </a:r>
            <a:endParaRPr sz="18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 descr="1887072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8064" y="1268760"/>
            <a:ext cx="3384376" cy="451250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/>
          <p:nvPr/>
        </p:nvSpPr>
        <p:spPr>
          <a:xfrm>
            <a:off x="4572000" y="332656"/>
            <a:ext cx="3960440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Мортимер Адлер.</a:t>
            </a:r>
            <a:r>
              <a:rPr lang="ru-RU" sz="12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2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Как читать книги.</a:t>
            </a:r>
            <a:endParaRPr sz="28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467544" y="764704"/>
            <a:ext cx="3816424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Вывод: нужно </a:t>
            </a:r>
            <a:r>
              <a:rPr lang="ru-RU" sz="1800" b="1" i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заново учиться читать</a:t>
            </a: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ru-RU" sz="2000" b="1" i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И именно для этого написал книгу Мортимер Адлер</a:t>
            </a: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, американский философ, редактор и преподаватель, всю свою жизнь посвятивший тому, чтобы научить людей любить и понимать книги. Вся она посвящена науке активного, вдумчивого, многоэтапного чтения. Освоив его, вы сможете видеть в художественных книгах сокрытое между строк, слышать музыку слов, ощущать вкус, цвет и запах звуков. А литература нон-фикшн будет приносить вам больше пользы.</a:t>
            </a:r>
            <a:endParaRPr sz="18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6"/>
          <p:cNvSpPr/>
          <p:nvPr/>
        </p:nvSpPr>
        <p:spPr>
          <a:xfrm>
            <a:off x="467544" y="404664"/>
            <a:ext cx="3816424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Поварнин Сергей.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Как читать книги.</a:t>
            </a:r>
            <a:endParaRPr sz="28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539552" y="1340768"/>
            <a:ext cx="3960440" cy="42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Это маленькое пособие должен прочесть каждый и чем раньше, тем лучше. Оно должно лежать на видном месте, вы про него не должны забывать и перечитывать его, дабы наполнить себе о важности правильного чтения. Ведь многие люди, поглощая литературу, забывают о важности рассуждения о книги, о внутреннем мире писателя, о работе с книгой, и ЗАЕДАНИЕ книгами превращается в своего рода «просмотр ТВ». </a:t>
            </a:r>
            <a:endParaRPr sz="16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Поварнин опередил Мортимера Адлера в написании похожей книги на 16 лет, причем написана книга нашим писателем более понятно.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6" descr="1013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056" y="764704"/>
            <a:ext cx="3160325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/>
          <p:nvPr/>
        </p:nvSpPr>
        <p:spPr>
          <a:xfrm>
            <a:off x="467544" y="476672"/>
            <a:ext cx="3888432" cy="5981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В следующей книге вы найдёте  ответы на самые популярные вопросы родителей: почему дети не читают? Как можно привить любовь к чтению? Как влияют интернет и телевидение на современного ребенка? - и многие другие. </a:t>
            </a:r>
            <a:endParaRPr sz="18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В книге представлен практической материал в виде пошаговых инструкций. Читатель, ежедневно посвящая 1 час выполнению упражнений тренинга, приведенных в книге, через 10 дней увидит великолепные результаты своего ребенка. Кроме увеличения скорости чтения, у ребенка улучшится внимание и зрительная память. Книга для родителей, которые хотят развить в своем ребенке навыки, необходимые в XXI веке.</a:t>
            </a:r>
            <a:endParaRPr sz="18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7" descr="83d98a31f4ef6e800d7e93f478a01d3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2030" y="1484784"/>
            <a:ext cx="3882473" cy="443711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4716016" y="404664"/>
            <a:ext cx="396044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Ахмадуллин Шамиль.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Скорочтение для детей.</a:t>
            </a:r>
            <a:endParaRPr sz="28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/>
          <p:nvPr/>
        </p:nvSpPr>
        <p:spPr>
          <a:xfrm>
            <a:off x="4716016" y="476672"/>
            <a:ext cx="3888432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Книга известного петербургского логопеда </a:t>
            </a:r>
            <a:r>
              <a:rPr lang="ru-RU" sz="1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Ольги Игоревны Крупенчук </a:t>
            </a: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тоже </a:t>
            </a:r>
            <a:r>
              <a:rPr lang="ru-RU" sz="1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поможет родителям и педагогам научить детей читать. </a:t>
            </a:r>
            <a:endParaRPr sz="16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В книге учтены психофизиологические особенности развития детей дошкольного возраста: все слова для чтения обыгрываются игровыми заданиями и картинками, чтобы их прочтение было не механическим, а осмысленным.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Кроме того, для чтения подбирались слова, имеющие одинаковую ритмическую и слоговую структуру - именно их легче читать детям. 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Для родителей в книге даны подробные, изложенные доступным языком рекомендации и комментарии, охватывающие каждый этап обучения. Для педагогов - научно-методические комментарии.</a:t>
            </a:r>
            <a:r>
              <a:rPr lang="ru-RU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539552" y="476672"/>
            <a:ext cx="3888432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Крупенчук Ольга.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Научите меня читать!</a:t>
            </a:r>
            <a:endParaRPr sz="28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8" descr="23735412.cov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5" y="1484784"/>
            <a:ext cx="3330989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365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9"/>
          <p:cNvSpPr/>
          <p:nvPr/>
        </p:nvSpPr>
        <p:spPr>
          <a:xfrm>
            <a:off x="467544" y="404664"/>
            <a:ext cx="3816424" cy="6740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Пьер Байяр (род. в 1954 г.) - автор почти двух десятков книг, специалист по литературоведческому эпатажу и знаток психоанализа, преподаватель университета Париж VIII. </a:t>
            </a:r>
            <a:endParaRPr sz="16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Его "Искусство рассуждать о книгах, которых вы не читали" - это весьма неожиданные соображения о чтении. Вместо стандартной пары "читал-не читал" - он выделяет несколько типов общения человека с книгой: ее можно пролистать, узнать содержание от других, а иногда, наоборот, хорошо прочитанную книгу можно начисто забыть.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Автор разбирает ситуации, в которых нам приходится говорить о непрочитанных книгах, и предлагает способы выйти из положения с честью. Он убедительно доказывает, что, вопреки распространенному мнению, вполне можно вести увлекательную беседу о книге, которой вы не читали, в том числе с человеком, который ее тоже не читал.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29" descr="51f88befa26b38d31ed6ed5972afa6992568b27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104" y="1533982"/>
            <a:ext cx="2592288" cy="434329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/>
          <p:nvPr/>
        </p:nvSpPr>
        <p:spPr>
          <a:xfrm>
            <a:off x="4572000" y="260648"/>
            <a:ext cx="432048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Байяр Пьер.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Искусство рассуждать о книгах, </a:t>
            </a:r>
            <a:endParaRPr sz="22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которые вы не читали</a:t>
            </a:r>
            <a:endParaRPr sz="2200" b="1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1D1D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D1D1D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3663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/>
          <p:nvPr/>
        </p:nvSpPr>
        <p:spPr>
          <a:xfrm>
            <a:off x="4716016" y="620688"/>
            <a:ext cx="4032448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Ещё одна умная книга. Очень часто читатели художественных произведений не видят больше того, что лежит на поверхности. А ведь самое главное - это символы, которые остаются неуловимыми и могут передать всю глубину художественного текста.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В этом практичном и забавном путеводителе по литературе Томас Фостер показывает, как можно легко и приятно обнаружить скрытые автором истины и открыть для себя новый мир, где дорога может означать поиск чего-либо, а дождь - это не просто дождь, а символ очищения. </a:t>
            </a:r>
            <a:endParaRPr sz="16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Эта книга - это идеальное средство для того, чтобы стать "опытным читателем" и получать от литературы еще большее удовлетворение и удовольствие.</a:t>
            </a:r>
            <a:endParaRPr/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>Это книга для всех любителей литературы, которые хотят глубже понять любимых писателей и их произведения.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4860032" y="692696"/>
            <a:ext cx="38164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 b="1">
                <a:solidFill>
                  <a:srgbClr val="835D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>
              <a:solidFill>
                <a:srgbClr val="835D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0"/>
          <p:cNvSpPr/>
          <p:nvPr/>
        </p:nvSpPr>
        <p:spPr>
          <a:xfrm>
            <a:off x="539552" y="260648"/>
            <a:ext cx="40324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cap="none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Фостер Томас.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Искусство чтения.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750A3D"/>
                </a:solidFill>
                <a:latin typeface="Calibri"/>
                <a:ea typeface="Calibri"/>
                <a:cs typeface="Calibri"/>
                <a:sym typeface="Calibri"/>
              </a:rPr>
              <a:t>Как понимать книги.</a:t>
            </a:r>
            <a:endParaRPr sz="2800" b="1" cap="none">
              <a:solidFill>
                <a:srgbClr val="750A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30" descr="101100873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600" y="1700808"/>
            <a:ext cx="2998713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BFBFBF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766</Words>
  <Application>Microsoft Office PowerPoint</Application>
  <PresentationFormat>Экран (4:3)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modified xsi:type="dcterms:W3CDTF">2024-11-08T06:29:07Z</dcterms:modified>
</cp:coreProperties>
</file>