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2" r:id="rId2"/>
    <p:sldId id="281" r:id="rId3"/>
    <p:sldId id="286" r:id="rId4"/>
    <p:sldId id="287" r:id="rId5"/>
    <p:sldId id="288" r:id="rId6"/>
    <p:sldId id="283" r:id="rId7"/>
    <p:sldId id="289" r:id="rId8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0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add title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4/24/2019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4/24/2019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4/24/2019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4/24/2019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4/24/2019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4/24/2019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AF463A-BC7C-46EE-9F1E-7F377CCA4891}" type="datetimeFigureOut">
              <a:rPr lang="en-US" smtClean="0"/>
              <a:pPr/>
              <a:t>4/24/2019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latinLnBrk="0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latinLnBrk="0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latinLnBrk="0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latinLnBrk="0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latinLnBrk="0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latinLnBrk="0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C:\Users\домашний\Desktop\Новая папка\2561002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1019660" y="1371600"/>
            <a:ext cx="8124340" cy="3046988"/>
          </a:xfrm>
          <a:prstGeom prst="rect">
            <a:avLst/>
          </a:prstGeom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sz="9600" b="1" i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«Речь и игра </a:t>
            </a:r>
          </a:p>
          <a:p>
            <a:r>
              <a:rPr lang="ru-RU" sz="9600" b="1" i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рядом всегда»</a:t>
            </a:r>
            <a:endParaRPr lang="ru-RU" sz="96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домашний\Desktop\Новая папка\2561002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1143000" y="609600"/>
            <a:ext cx="7010400" cy="5826544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95220" rIns="91440" bIns="66654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4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</a:t>
            </a:r>
            <a:r>
              <a:rPr kumimoji="0" lang="ru-RU" sz="4800" b="1" i="0" u="none" strike="noStrike" normalizeH="0" baseline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ериоды развития речи</a:t>
            </a:r>
            <a:r>
              <a:rPr lang="ru-RU" sz="4800" dirty="0" smtClean="0">
                <a:solidFill>
                  <a:srgbClr val="222222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</a:t>
            </a:r>
            <a:endParaRPr kumimoji="0" lang="ru-RU" sz="4800" b="1" i="0" u="none" strike="noStrike" cap="none" normalizeH="0" baseline="0" dirty="0" smtClean="0">
              <a:ln>
                <a:noFill/>
              </a:ln>
              <a:solidFill>
                <a:srgbClr val="4F81BD"/>
              </a:solidFill>
              <a:effectLst/>
              <a:latin typeface="Cambria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normalizeH="0" baseline="0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Первый </a:t>
            </a:r>
            <a:r>
              <a:rPr kumimoji="0" lang="ru-RU" sz="3200" b="1" i="0" u="none" strike="noStrike" normalizeH="0" baseline="0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период </a:t>
            </a:r>
            <a:r>
              <a:rPr kumimoji="0" lang="ru-RU" sz="3200" b="1" i="0" u="none" strike="noStrike" normalizeH="0" baseline="0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Cambria"/>
                <a:ea typeface="Times New Roman" pitchFamily="18" charset="0"/>
                <a:cs typeface="Times New Roman" pitchFamily="18" charset="0"/>
              </a:rPr>
              <a:t>—</a:t>
            </a:r>
            <a:r>
              <a:rPr kumimoji="0" lang="ru-RU" sz="3200" b="1" i="0" u="none" strike="noStrike" normalizeH="0" baseline="0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крик</a:t>
            </a:r>
            <a:endParaRPr kumimoji="0" lang="ru-RU" sz="3200" b="1" i="0" u="none" strike="noStrike" normalizeH="0" baseline="0" dirty="0" smtClean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  <a:latin typeface="Cambria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3200" b="1" i="0" u="none" strike="noStrike" normalizeH="0" baseline="0" dirty="0" smtClean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normalizeH="0" baseline="0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Второй </a:t>
            </a:r>
            <a:r>
              <a:rPr kumimoji="0" lang="ru-RU" sz="3200" b="1" i="0" u="none" strike="noStrike" normalizeH="0" baseline="0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период — </a:t>
            </a:r>
            <a:r>
              <a:rPr kumimoji="0" lang="ru-RU" sz="3200" b="1" i="0" u="none" strike="noStrike" normalizeH="0" baseline="0" dirty="0" err="1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гуление</a:t>
            </a:r>
            <a:endParaRPr kumimoji="0" lang="ru-RU" sz="3200" b="1" i="0" u="none" strike="noStrike" normalizeH="0" baseline="0" dirty="0" smtClean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3200" b="1" i="0" u="none" strike="noStrike" normalizeH="0" baseline="0" dirty="0" smtClean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normalizeH="0" baseline="0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Третий </a:t>
            </a:r>
            <a:r>
              <a:rPr kumimoji="0" lang="ru-RU" sz="3200" b="1" i="0" u="none" strike="noStrike" normalizeH="0" baseline="0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период — лепет</a:t>
            </a:r>
            <a:endParaRPr kumimoji="0" lang="ru-RU" sz="3200" b="1" i="0" u="none" strike="noStrike" normalizeH="0" baseline="0" dirty="0" smtClean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3200" b="1" i="0" u="none" strike="noStrike" normalizeH="0" baseline="0" dirty="0" smtClean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normalizeH="0" baseline="0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Четвертый </a:t>
            </a:r>
            <a:r>
              <a:rPr kumimoji="0" lang="ru-RU" sz="3200" b="1" i="0" u="none" strike="noStrike" normalizeH="0" baseline="0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период — первые </a:t>
            </a:r>
            <a:r>
              <a:rPr kumimoji="0" lang="ru-RU" sz="3200" b="1" i="0" u="none" strike="noStrike" normalizeH="0" baseline="0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слова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3200" b="1" dirty="0" smtClean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32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Период от 1 года до 2 лет— самая активная фаза развития речи</a:t>
            </a:r>
            <a:endParaRPr kumimoji="0" lang="ru-RU" sz="3200" b="1" i="0" u="none" strike="noStrike" normalizeH="0" baseline="0" dirty="0" smtClean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домашний\Desktop\Новая папка\2561002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1219200" y="838200"/>
            <a:ext cx="7391400" cy="5078313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sz="7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Речь</a:t>
            </a:r>
            <a:r>
              <a:rPr lang="ru-RU" sz="36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- это одна из психических функций человека: </a:t>
            </a:r>
          </a:p>
          <a:p>
            <a:pPr>
              <a:buFont typeface="Wingdings" pitchFamily="2" charset="2"/>
              <a:buChar char="ü"/>
            </a:pPr>
            <a:r>
              <a:rPr lang="ru-RU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мозг</a:t>
            </a:r>
          </a:p>
          <a:p>
            <a:pPr>
              <a:buFont typeface="Wingdings" pitchFamily="2" charset="2"/>
              <a:buChar char="ü"/>
            </a:pPr>
            <a:r>
              <a:rPr lang="ru-RU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органы дыхания</a:t>
            </a:r>
          </a:p>
          <a:p>
            <a:pPr>
              <a:buFont typeface="Wingdings" pitchFamily="2" charset="2"/>
              <a:buChar char="ü"/>
            </a:pPr>
            <a:r>
              <a:rPr lang="ru-RU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артикуляционный</a:t>
            </a:r>
          </a:p>
          <a:p>
            <a:r>
              <a:rPr lang="ru-RU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   аппарат</a:t>
            </a:r>
            <a:endParaRPr lang="ru-RU" sz="5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C:\Users\домашний\Desktop\Новая папка\2561002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1019660" y="1371600"/>
            <a:ext cx="8124340" cy="3046988"/>
          </a:xfrm>
          <a:prstGeom prst="rect">
            <a:avLst/>
          </a:prstGeom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sz="9600" b="1" i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«Речь и игра </a:t>
            </a:r>
          </a:p>
          <a:p>
            <a:r>
              <a:rPr lang="ru-RU" sz="9600" b="1" i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рядом всегда»</a:t>
            </a:r>
            <a:endParaRPr lang="ru-RU" sz="96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C:\Users\домашний\Desktop\Новая папка\2561002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1219200" y="762000"/>
            <a:ext cx="7239000" cy="584775"/>
          </a:xfrm>
          <a:prstGeom prst="rect">
            <a:avLst/>
          </a:prstGeom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ru-RU" sz="32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Обед, ложка, картошка, гармошка</a:t>
            </a:r>
            <a:endParaRPr lang="ru-RU" sz="32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219200" y="1905000"/>
            <a:ext cx="7391400" cy="584775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r>
              <a:rPr lang="ru-RU" sz="3200" b="1" dirty="0" smtClean="0">
                <a:ln/>
                <a:solidFill>
                  <a:schemeClr val="accent3"/>
                </a:solidFill>
              </a:rPr>
              <a:t>ТРАВА, ОГУРЕЧИК, ЛЯГУШКА, КУЗНЕЧИК</a:t>
            </a:r>
            <a:endParaRPr lang="ru-RU" sz="3200" b="1" dirty="0">
              <a:ln/>
              <a:solidFill>
                <a:schemeClr val="accent3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295400" y="3124200"/>
            <a:ext cx="71628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Пешеходы, вода, лужи, асфальт</a:t>
            </a:r>
            <a:endParaRPr lang="ru-RU" sz="32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295400" y="4343400"/>
            <a:ext cx="70104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ЗНОЙ, СНЕГ, ДОЖДИК, ДРУЗЬЯ</a:t>
            </a:r>
            <a:endParaRPr lang="ru-RU" sz="32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295400" y="5486400"/>
            <a:ext cx="7620000" cy="584775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ПОДУШКИ, РЕБЯТА, ОДЕЯЛА, ИГРУШКИ</a:t>
            </a:r>
            <a:endParaRPr lang="ru-RU" sz="32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домашний\Desktop\Новая папка\2561002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1447800" y="1066800"/>
            <a:ext cx="6858000" cy="4832092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Monotype Corsiva" pitchFamily="66" charset="0"/>
                <a:ea typeface="Times New Roman" pitchFamily="18" charset="0"/>
                <a:cs typeface="Arial" pitchFamily="34" charset="0"/>
              </a:rPr>
              <a:t>Каждый ребенок индивидуален, его созревание запланировано природой и зависит от многих факторов. Запаситесь терпением и придерживайтесь этих несложных советов. </a:t>
            </a:r>
            <a:endParaRPr kumimoji="0" lang="ru-RU" sz="4400" b="0" i="0" u="none" strike="noStrike" cap="none" normalizeH="0" baseline="0" dirty="0" smtClean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Monotype Corsiva" pitchFamily="66" charset="0"/>
                <a:ea typeface="Calibri" pitchFamily="34" charset="0"/>
                <a:cs typeface="Times New Roman" pitchFamily="18" charset="0"/>
              </a:rPr>
              <a:t>И тогда у вас все получится!</a:t>
            </a:r>
            <a:r>
              <a:rPr kumimoji="0" lang="ru-RU" sz="44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C:\Users\домашний\Desktop\Новая папка\2561002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1019660" y="1371600"/>
            <a:ext cx="8124340" cy="3046988"/>
          </a:xfrm>
          <a:prstGeom prst="rect">
            <a:avLst/>
          </a:prstGeom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sz="9600" b="1" i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«Речь и игра </a:t>
            </a:r>
          </a:p>
          <a:p>
            <a:r>
              <a:rPr lang="ru-RU" sz="9600" b="1" i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рядом всегда»</a:t>
            </a:r>
            <a:endParaRPr lang="ru-RU" sz="96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8100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838</TotalTime>
  <Words>135</Words>
  <PresentationFormat>Экран (4:3)</PresentationFormat>
  <Paragraphs>28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Office Theme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Фарит</dc:creator>
  <cp:lastModifiedBy>User</cp:lastModifiedBy>
  <cp:revision>89</cp:revision>
  <dcterms:created xsi:type="dcterms:W3CDTF">2018-02-11T04:24:58Z</dcterms:created>
  <dcterms:modified xsi:type="dcterms:W3CDTF">2019-04-24T07:30:37Z</dcterms:modified>
</cp:coreProperties>
</file>